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0" r:id="rId1"/>
  </p:sldMasterIdLst>
  <p:notesMasterIdLst>
    <p:notesMasterId r:id="rId14"/>
  </p:notesMasterIdLst>
  <p:sldIdLst>
    <p:sldId id="256" r:id="rId2"/>
    <p:sldId id="259" r:id="rId3"/>
    <p:sldId id="260" r:id="rId4"/>
    <p:sldId id="262" r:id="rId5"/>
    <p:sldId id="263" r:id="rId6"/>
    <p:sldId id="261" r:id="rId7"/>
    <p:sldId id="308" r:id="rId8"/>
    <p:sldId id="272" r:id="rId9"/>
    <p:sldId id="281" r:id="rId10"/>
    <p:sldId id="326" r:id="rId11"/>
    <p:sldId id="327" r:id="rId12"/>
    <p:sldId id="328" r:id="rId13"/>
  </p:sldIdLst>
  <p:sldSz cx="9144000" cy="5143500" type="screen16x9"/>
  <p:notesSz cx="6858000" cy="9144000"/>
  <p:embeddedFontLst>
    <p:embeddedFont>
      <p:font typeface="Comic Sans MS" panose="030F0702030302020204" pitchFamily="66" charset="0"/>
      <p:regular r:id="rId15"/>
      <p:bold r:id="rId16"/>
      <p:italic r:id="rId17"/>
      <p:boldItalic r:id="rId18"/>
    </p:embeddedFont>
    <p:embeddedFont>
      <p:font typeface="Fjalla One" panose="02000506040000020004" pitchFamily="2" charset="0"/>
      <p:regular r:id="rId19"/>
    </p:embeddedFont>
    <p:embeddedFont>
      <p:font typeface="Roboto Mono" panose="00000009000000000000" pitchFamily="49"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4076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203400F-5868-4086-93F6-2F38BB021631}">
  <a:tblStyle styleId="{5203400F-5868-4086-93F6-2F38BB02163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3861" autoAdjust="0"/>
  </p:normalViewPr>
  <p:slideViewPr>
    <p:cSldViewPr snapToGrid="0">
      <p:cViewPr>
        <p:scale>
          <a:sx n="66" d="100"/>
          <a:sy n="66" d="100"/>
        </p:scale>
        <p:origin x="1296" y="24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8" name="Google Shape;108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8c062c177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8c062c177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3149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8c062c177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8c062c177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0579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8c062c177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8c062c177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85504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9"/>
        <p:cNvGrpSpPr/>
        <p:nvPr/>
      </p:nvGrpSpPr>
      <p:grpSpPr>
        <a:xfrm>
          <a:off x="0" y="0"/>
          <a:ext cx="0" cy="0"/>
          <a:chOff x="0" y="0"/>
          <a:chExt cx="0" cy="0"/>
        </a:xfrm>
      </p:grpSpPr>
      <p:sp>
        <p:nvSpPr>
          <p:cNvPr id="1120" name="Google Shape;1120;g1866f662964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1" name="Google Shape;1121;g1866f662964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1866f662964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1" name="Google Shape;1141;g1866f662964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1"/>
        <p:cNvGrpSpPr/>
        <p:nvPr/>
      </p:nvGrpSpPr>
      <p:grpSpPr>
        <a:xfrm>
          <a:off x="0" y="0"/>
          <a:ext cx="0" cy="0"/>
          <a:chOff x="0" y="0"/>
          <a:chExt cx="0" cy="0"/>
        </a:xfrm>
      </p:grpSpPr>
      <p:sp>
        <p:nvSpPr>
          <p:cNvPr id="1162" name="Google Shape;1162;g18a650dd25a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3" name="Google Shape;1163;g18a650dd25a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2"/>
        <p:cNvGrpSpPr/>
        <p:nvPr/>
      </p:nvGrpSpPr>
      <p:grpSpPr>
        <a:xfrm>
          <a:off x="0" y="0"/>
          <a:ext cx="0" cy="0"/>
          <a:chOff x="0" y="0"/>
          <a:chExt cx="0" cy="0"/>
        </a:xfrm>
      </p:grpSpPr>
      <p:sp>
        <p:nvSpPr>
          <p:cNvPr id="1193" name="Google Shape;1193;g18a650dd25a_0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4" name="Google Shape;1194;g18a650dd25a_0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1"/>
        <p:cNvGrpSpPr/>
        <p:nvPr/>
      </p:nvGrpSpPr>
      <p:grpSpPr>
        <a:xfrm>
          <a:off x="0" y="0"/>
          <a:ext cx="0" cy="0"/>
          <a:chOff x="0" y="0"/>
          <a:chExt cx="0" cy="0"/>
        </a:xfrm>
      </p:grpSpPr>
      <p:sp>
        <p:nvSpPr>
          <p:cNvPr id="1152" name="Google Shape;1152;g1866f662964_0_2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3" name="Google Shape;1153;g1866f662964_0_2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0"/>
        <p:cNvGrpSpPr/>
        <p:nvPr/>
      </p:nvGrpSpPr>
      <p:grpSpPr>
        <a:xfrm>
          <a:off x="0" y="0"/>
          <a:ext cx="0" cy="0"/>
          <a:chOff x="0" y="0"/>
          <a:chExt cx="0" cy="0"/>
        </a:xfrm>
      </p:grpSpPr>
      <p:sp>
        <p:nvSpPr>
          <p:cNvPr id="1251" name="Google Shape;1251;g18c062c13c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2" name="Google Shape;1252;g18c062c13c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401893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18c062c1771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18c062c1771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18c062c1771_0_1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18c062c1771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Layouts/_rels/slideLayout1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12.png"/><Relationship Id="rId4" Type="http://schemas.openxmlformats.org/officeDocument/2006/relationships/image" Target="../media/image3.png"/><Relationship Id="rId9" Type="http://schemas.openxmlformats.org/officeDocument/2006/relationships/image" Target="../media/image11.png"/></Relationships>
</file>

<file path=ppt/slideLayouts/_rels/slideLayout2.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4.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10" name="Google Shape;10;p2"/>
          <p:cNvGrpSpPr/>
          <p:nvPr/>
        </p:nvGrpSpPr>
        <p:grpSpPr>
          <a:xfrm>
            <a:off x="-371850" y="-443637"/>
            <a:ext cx="10271125" cy="6412313"/>
            <a:chOff x="-371850" y="-443637"/>
            <a:chExt cx="10271125" cy="6412313"/>
          </a:xfrm>
        </p:grpSpPr>
        <p:pic>
          <p:nvPicPr>
            <p:cNvPr id="11" name="Google Shape;11;p2"/>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12" name="Google Shape;12;p2"/>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13" name="Google Shape;13;p2"/>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14" name="Google Shape;14;p2"/>
            <p:cNvPicPr preferRelativeResize="0"/>
            <p:nvPr/>
          </p:nvPicPr>
          <p:blipFill>
            <a:blip r:embed="rId6">
              <a:alphaModFix amt="20000"/>
            </a:blip>
            <a:stretch>
              <a:fillRect/>
            </a:stretch>
          </p:blipFill>
          <p:spPr>
            <a:xfrm rot="-3692257">
              <a:off x="-105389" y="4178822"/>
              <a:ext cx="1181855" cy="1181855"/>
            </a:xfrm>
            <a:prstGeom prst="rect">
              <a:avLst/>
            </a:prstGeom>
            <a:noFill/>
            <a:ln>
              <a:noFill/>
            </a:ln>
          </p:spPr>
        </p:pic>
        <p:pic>
          <p:nvPicPr>
            <p:cNvPr id="15" name="Google Shape;15;p2"/>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16" name="Google Shape;16;p2"/>
            <p:cNvPicPr preferRelativeResize="0"/>
            <p:nvPr/>
          </p:nvPicPr>
          <p:blipFill>
            <a:blip r:embed="rId8">
              <a:alphaModFix amt="20000"/>
            </a:blip>
            <a:stretch>
              <a:fillRect/>
            </a:stretch>
          </p:blipFill>
          <p:spPr>
            <a:xfrm>
              <a:off x="2232662" y="4533275"/>
              <a:ext cx="769600" cy="769600"/>
            </a:xfrm>
            <a:prstGeom prst="rect">
              <a:avLst/>
            </a:prstGeom>
            <a:noFill/>
            <a:ln>
              <a:noFill/>
            </a:ln>
          </p:spPr>
        </p:pic>
        <p:pic>
          <p:nvPicPr>
            <p:cNvPr id="17" name="Google Shape;17;p2"/>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18" name="Google Shape;18;p2"/>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19" name="Google Shape;19;p2"/>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20" name="Google Shape;20;p2"/>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21" name="Google Shape;21;p2"/>
            <p:cNvPicPr preferRelativeResize="0"/>
            <p:nvPr/>
          </p:nvPicPr>
          <p:blipFill>
            <a:blip r:embed="rId7">
              <a:alphaModFix amt="20000"/>
            </a:blip>
            <a:stretch>
              <a:fillRect/>
            </a:stretch>
          </p:blipFill>
          <p:spPr>
            <a:xfrm rot="6300008">
              <a:off x="1522375" y="4463499"/>
              <a:ext cx="290448" cy="290151"/>
            </a:xfrm>
            <a:prstGeom prst="rect">
              <a:avLst/>
            </a:prstGeom>
            <a:noFill/>
            <a:ln>
              <a:noFill/>
            </a:ln>
          </p:spPr>
        </p:pic>
        <p:pic>
          <p:nvPicPr>
            <p:cNvPr id="22" name="Google Shape;22;p2"/>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23" name="Google Shape;23;p2"/>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24" name="Google Shape;24;p2"/>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25" name="Google Shape;25;p2"/>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26" name="Google Shape;26;p2"/>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27" name="Google Shape;27;p2"/>
            <p:cNvPicPr preferRelativeResize="0"/>
            <p:nvPr/>
          </p:nvPicPr>
          <p:blipFill>
            <a:blip r:embed="rId4">
              <a:alphaModFix amt="20000"/>
            </a:blip>
            <a:stretch>
              <a:fillRect/>
            </a:stretch>
          </p:blipFill>
          <p:spPr>
            <a:xfrm>
              <a:off x="564925" y="3684975"/>
              <a:ext cx="895125" cy="895151"/>
            </a:xfrm>
            <a:prstGeom prst="rect">
              <a:avLst/>
            </a:prstGeom>
            <a:noFill/>
            <a:ln>
              <a:noFill/>
            </a:ln>
          </p:spPr>
        </p:pic>
        <p:pic>
          <p:nvPicPr>
            <p:cNvPr id="28" name="Google Shape;28;p2"/>
            <p:cNvPicPr preferRelativeResize="0"/>
            <p:nvPr/>
          </p:nvPicPr>
          <p:blipFill>
            <a:blip r:embed="rId6">
              <a:alphaModFix amt="20000"/>
            </a:blip>
            <a:stretch>
              <a:fillRect/>
            </a:stretch>
          </p:blipFill>
          <p:spPr>
            <a:xfrm rot="7310236" flipH="1">
              <a:off x="3303648" y="4017646"/>
              <a:ext cx="1181856" cy="1181856"/>
            </a:xfrm>
            <a:prstGeom prst="rect">
              <a:avLst/>
            </a:prstGeom>
            <a:noFill/>
            <a:ln>
              <a:noFill/>
            </a:ln>
          </p:spPr>
        </p:pic>
        <p:pic>
          <p:nvPicPr>
            <p:cNvPr id="29" name="Google Shape;29;p2"/>
            <p:cNvPicPr preferRelativeResize="0"/>
            <p:nvPr/>
          </p:nvPicPr>
          <p:blipFill>
            <a:blip r:embed="rId7">
              <a:alphaModFix amt="20000"/>
            </a:blip>
            <a:stretch>
              <a:fillRect/>
            </a:stretch>
          </p:blipFill>
          <p:spPr>
            <a:xfrm rot="6300008">
              <a:off x="192050" y="3759024"/>
              <a:ext cx="290448" cy="290151"/>
            </a:xfrm>
            <a:prstGeom prst="rect">
              <a:avLst/>
            </a:prstGeom>
            <a:noFill/>
            <a:ln>
              <a:noFill/>
            </a:ln>
          </p:spPr>
        </p:pic>
        <p:pic>
          <p:nvPicPr>
            <p:cNvPr id="30" name="Google Shape;30;p2"/>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31" name="Google Shape;31;p2"/>
            <p:cNvPicPr preferRelativeResize="0"/>
            <p:nvPr/>
          </p:nvPicPr>
          <p:blipFill>
            <a:blip r:embed="rId3">
              <a:alphaModFix amt="20000"/>
            </a:blip>
            <a:stretch>
              <a:fillRect/>
            </a:stretch>
          </p:blipFill>
          <p:spPr>
            <a:xfrm rot="10800000">
              <a:off x="8377075" y="3086374"/>
              <a:ext cx="1522200" cy="1522200"/>
            </a:xfrm>
            <a:prstGeom prst="rect">
              <a:avLst/>
            </a:prstGeom>
            <a:noFill/>
            <a:ln>
              <a:noFill/>
            </a:ln>
          </p:spPr>
        </p:pic>
        <p:pic>
          <p:nvPicPr>
            <p:cNvPr id="32" name="Google Shape;32;p2"/>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33" name="Google Shape;33;p2"/>
            <p:cNvPicPr preferRelativeResize="0"/>
            <p:nvPr/>
          </p:nvPicPr>
          <p:blipFill>
            <a:blip r:embed="rId8">
              <a:alphaModFix amt="20000"/>
            </a:blip>
            <a:stretch>
              <a:fillRect/>
            </a:stretch>
          </p:blipFill>
          <p:spPr>
            <a:xfrm rot="10800000">
              <a:off x="8052237" y="4208750"/>
              <a:ext cx="769600" cy="769600"/>
            </a:xfrm>
            <a:prstGeom prst="rect">
              <a:avLst/>
            </a:prstGeom>
            <a:noFill/>
            <a:ln>
              <a:noFill/>
            </a:ln>
          </p:spPr>
        </p:pic>
        <p:pic>
          <p:nvPicPr>
            <p:cNvPr id="34" name="Google Shape;34;p2"/>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35" name="Google Shape;35;p2"/>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36" name="Google Shape;36;p2"/>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37" name="Google Shape;37;p2"/>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38" name="Google Shape;38;p2"/>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39" name="Google Shape;39;p2"/>
          <p:cNvSpPr/>
          <p:nvPr/>
        </p:nvSpPr>
        <p:spPr>
          <a:xfrm>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txBox="1">
            <a:spLocks noGrp="1"/>
          </p:cNvSpPr>
          <p:nvPr>
            <p:ph type="ctrTitle"/>
          </p:nvPr>
        </p:nvSpPr>
        <p:spPr>
          <a:xfrm>
            <a:off x="1173700" y="1017636"/>
            <a:ext cx="4725900" cy="1758000"/>
          </a:xfrm>
          <a:prstGeom prst="rect">
            <a:avLst/>
          </a:prstGeom>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1" name="Google Shape;41;p2"/>
          <p:cNvSpPr txBox="1">
            <a:spLocks noGrp="1"/>
          </p:cNvSpPr>
          <p:nvPr>
            <p:ph type="subTitle" idx="1"/>
          </p:nvPr>
        </p:nvSpPr>
        <p:spPr>
          <a:xfrm>
            <a:off x="1036800" y="3958397"/>
            <a:ext cx="4999500" cy="422400"/>
          </a:xfrm>
          <a:prstGeom prst="rect">
            <a:avLst/>
          </a:prstGeom>
          <a:solidFill>
            <a:schemeClr val="dk1"/>
          </a:solidFill>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6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3">
  <p:cSld name="CUSTOM_2_3">
    <p:spTree>
      <p:nvGrpSpPr>
        <p:cNvPr id="1" name="Shape 796"/>
        <p:cNvGrpSpPr/>
        <p:nvPr/>
      </p:nvGrpSpPr>
      <p:grpSpPr>
        <a:xfrm>
          <a:off x="0" y="0"/>
          <a:ext cx="0" cy="0"/>
          <a:chOff x="0" y="0"/>
          <a:chExt cx="0" cy="0"/>
        </a:xfrm>
      </p:grpSpPr>
      <p:pic>
        <p:nvPicPr>
          <p:cNvPr id="797" name="Google Shape;797;p24"/>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798" name="Google Shape;798;p24"/>
          <p:cNvGrpSpPr/>
          <p:nvPr/>
        </p:nvGrpSpPr>
        <p:grpSpPr>
          <a:xfrm>
            <a:off x="-548281" y="-498187"/>
            <a:ext cx="10353927" cy="6412313"/>
            <a:chOff x="-521246" y="-443637"/>
            <a:chExt cx="10353927" cy="6412313"/>
          </a:xfrm>
        </p:grpSpPr>
        <p:pic>
          <p:nvPicPr>
            <p:cNvPr id="799" name="Google Shape;799;p24"/>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800" name="Google Shape;800;p24"/>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801" name="Google Shape;801;p24"/>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802" name="Google Shape;802;p24"/>
            <p:cNvPicPr preferRelativeResize="0"/>
            <p:nvPr/>
          </p:nvPicPr>
          <p:blipFill>
            <a:blip r:embed="rId6">
              <a:alphaModFix amt="20000"/>
            </a:blip>
            <a:stretch>
              <a:fillRect/>
            </a:stretch>
          </p:blipFill>
          <p:spPr>
            <a:xfrm rot="-3383234">
              <a:off x="-292926" y="3911796"/>
              <a:ext cx="1181856" cy="1181856"/>
            </a:xfrm>
            <a:prstGeom prst="rect">
              <a:avLst/>
            </a:prstGeom>
            <a:noFill/>
            <a:ln>
              <a:noFill/>
            </a:ln>
          </p:spPr>
        </p:pic>
        <p:pic>
          <p:nvPicPr>
            <p:cNvPr id="803" name="Google Shape;803;p24"/>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804" name="Google Shape;804;p24"/>
            <p:cNvPicPr preferRelativeResize="0"/>
            <p:nvPr/>
          </p:nvPicPr>
          <p:blipFill>
            <a:blip r:embed="rId8">
              <a:alphaModFix amt="20000"/>
            </a:blip>
            <a:stretch>
              <a:fillRect/>
            </a:stretch>
          </p:blipFill>
          <p:spPr>
            <a:xfrm>
              <a:off x="2175937" y="4506950"/>
              <a:ext cx="769600" cy="769600"/>
            </a:xfrm>
            <a:prstGeom prst="rect">
              <a:avLst/>
            </a:prstGeom>
            <a:noFill/>
            <a:ln>
              <a:noFill/>
            </a:ln>
          </p:spPr>
        </p:pic>
        <p:pic>
          <p:nvPicPr>
            <p:cNvPr id="805" name="Google Shape;805;p24"/>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806" name="Google Shape;806;p24"/>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807" name="Google Shape;807;p24"/>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808" name="Google Shape;808;p24"/>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809" name="Google Shape;809;p24"/>
            <p:cNvPicPr preferRelativeResize="0"/>
            <p:nvPr/>
          </p:nvPicPr>
          <p:blipFill>
            <a:blip r:embed="rId7">
              <a:alphaModFix amt="20000"/>
            </a:blip>
            <a:stretch>
              <a:fillRect/>
            </a:stretch>
          </p:blipFill>
          <p:spPr>
            <a:xfrm rot="6300008">
              <a:off x="1750975" y="4615899"/>
              <a:ext cx="290448" cy="290151"/>
            </a:xfrm>
            <a:prstGeom prst="rect">
              <a:avLst/>
            </a:prstGeom>
            <a:noFill/>
            <a:ln>
              <a:noFill/>
            </a:ln>
          </p:spPr>
        </p:pic>
        <p:pic>
          <p:nvPicPr>
            <p:cNvPr id="810" name="Google Shape;810;p24"/>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811" name="Google Shape;811;p24"/>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812" name="Google Shape;812;p24"/>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813" name="Google Shape;813;p24"/>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814" name="Google Shape;814;p24"/>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815" name="Google Shape;815;p24"/>
            <p:cNvPicPr preferRelativeResize="0"/>
            <p:nvPr/>
          </p:nvPicPr>
          <p:blipFill>
            <a:blip r:embed="rId4">
              <a:alphaModFix amt="20000"/>
            </a:blip>
            <a:stretch>
              <a:fillRect/>
            </a:stretch>
          </p:blipFill>
          <p:spPr>
            <a:xfrm>
              <a:off x="793525" y="4218375"/>
              <a:ext cx="895125" cy="895151"/>
            </a:xfrm>
            <a:prstGeom prst="rect">
              <a:avLst/>
            </a:prstGeom>
            <a:noFill/>
            <a:ln>
              <a:noFill/>
            </a:ln>
          </p:spPr>
        </p:pic>
        <p:pic>
          <p:nvPicPr>
            <p:cNvPr id="816" name="Google Shape;816;p24"/>
            <p:cNvPicPr preferRelativeResize="0"/>
            <p:nvPr/>
          </p:nvPicPr>
          <p:blipFill>
            <a:blip r:embed="rId6">
              <a:alphaModFix amt="20000"/>
            </a:blip>
            <a:stretch>
              <a:fillRect/>
            </a:stretch>
          </p:blipFill>
          <p:spPr>
            <a:xfrm rot="7310236" flipH="1">
              <a:off x="3168348" y="4241146"/>
              <a:ext cx="1181856" cy="1181856"/>
            </a:xfrm>
            <a:prstGeom prst="rect">
              <a:avLst/>
            </a:prstGeom>
            <a:noFill/>
            <a:ln>
              <a:noFill/>
            </a:ln>
          </p:spPr>
        </p:pic>
        <p:pic>
          <p:nvPicPr>
            <p:cNvPr id="817" name="Google Shape;817;p24"/>
            <p:cNvPicPr preferRelativeResize="0"/>
            <p:nvPr/>
          </p:nvPicPr>
          <p:blipFill>
            <a:blip r:embed="rId7">
              <a:alphaModFix amt="20000"/>
            </a:blip>
            <a:stretch>
              <a:fillRect/>
            </a:stretch>
          </p:blipFill>
          <p:spPr>
            <a:xfrm rot="6300008">
              <a:off x="268250" y="3835224"/>
              <a:ext cx="290448" cy="290151"/>
            </a:xfrm>
            <a:prstGeom prst="rect">
              <a:avLst/>
            </a:prstGeom>
            <a:noFill/>
            <a:ln>
              <a:noFill/>
            </a:ln>
          </p:spPr>
        </p:pic>
        <p:pic>
          <p:nvPicPr>
            <p:cNvPr id="818" name="Google Shape;818;p24"/>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819" name="Google Shape;819;p24"/>
            <p:cNvPicPr preferRelativeResize="0"/>
            <p:nvPr/>
          </p:nvPicPr>
          <p:blipFill>
            <a:blip r:embed="rId3">
              <a:alphaModFix amt="20000"/>
            </a:blip>
            <a:stretch>
              <a:fillRect/>
            </a:stretch>
          </p:blipFill>
          <p:spPr>
            <a:xfrm rot="10800000">
              <a:off x="8310475" y="3093674"/>
              <a:ext cx="1522200" cy="1522200"/>
            </a:xfrm>
            <a:prstGeom prst="rect">
              <a:avLst/>
            </a:prstGeom>
            <a:noFill/>
            <a:ln>
              <a:noFill/>
            </a:ln>
          </p:spPr>
        </p:pic>
        <p:pic>
          <p:nvPicPr>
            <p:cNvPr id="820" name="Google Shape;820;p24"/>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821" name="Google Shape;821;p24"/>
            <p:cNvPicPr preferRelativeResize="0"/>
            <p:nvPr/>
          </p:nvPicPr>
          <p:blipFill>
            <a:blip r:embed="rId8">
              <a:alphaModFix amt="20000"/>
            </a:blip>
            <a:stretch>
              <a:fillRect/>
            </a:stretch>
          </p:blipFill>
          <p:spPr>
            <a:xfrm rot="10800000">
              <a:off x="8052250" y="4392225"/>
              <a:ext cx="769600" cy="769600"/>
            </a:xfrm>
            <a:prstGeom prst="rect">
              <a:avLst/>
            </a:prstGeom>
            <a:noFill/>
            <a:ln>
              <a:noFill/>
            </a:ln>
          </p:spPr>
        </p:pic>
        <p:pic>
          <p:nvPicPr>
            <p:cNvPr id="822" name="Google Shape;822;p24"/>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823" name="Google Shape;823;p24"/>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824" name="Google Shape;824;p24"/>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825" name="Google Shape;825;p24"/>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826" name="Google Shape;826;p24"/>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827" name="Google Shape;827;p24"/>
          <p:cNvSpPr/>
          <p:nvPr/>
        </p:nvSpPr>
        <p:spPr>
          <a:xfrm flipH="1">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24"/>
          <p:cNvSpPr txBox="1">
            <a:spLocks noGrp="1"/>
          </p:cNvSpPr>
          <p:nvPr>
            <p:ph type="title"/>
          </p:nvPr>
        </p:nvSpPr>
        <p:spPr>
          <a:xfrm>
            <a:off x="1003393" y="3176822"/>
            <a:ext cx="7137300" cy="677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2pPr>
            <a:lvl3pPr lvl="2"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3pPr>
            <a:lvl4pPr lvl="3"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4pPr>
            <a:lvl5pPr lvl="4"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5pPr>
            <a:lvl6pPr lvl="5"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6pPr>
            <a:lvl7pPr lvl="6"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7pPr>
            <a:lvl8pPr lvl="7"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8pPr>
            <a:lvl9pPr lvl="8"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9pPr>
          </a:lstStyle>
          <a:p>
            <a:endParaRPr/>
          </a:p>
        </p:txBody>
      </p:sp>
      <p:sp>
        <p:nvSpPr>
          <p:cNvPr id="829" name="Google Shape;829;p24"/>
          <p:cNvSpPr txBox="1">
            <a:spLocks noGrp="1"/>
          </p:cNvSpPr>
          <p:nvPr>
            <p:ph type="subTitle" idx="1"/>
          </p:nvPr>
        </p:nvSpPr>
        <p:spPr>
          <a:xfrm>
            <a:off x="1013143" y="3787997"/>
            <a:ext cx="7117800" cy="562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30" name="Google Shape;830;p24"/>
          <p:cNvSpPr>
            <a:spLocks noGrp="1"/>
          </p:cNvSpPr>
          <p:nvPr>
            <p:ph type="pic" idx="2"/>
          </p:nvPr>
        </p:nvSpPr>
        <p:spPr>
          <a:xfrm>
            <a:off x="728250" y="635275"/>
            <a:ext cx="7687500" cy="2457300"/>
          </a:xfrm>
          <a:prstGeom prst="rect">
            <a:avLst/>
          </a:prstGeom>
          <a:noFill/>
          <a:ln w="9525" cap="flat" cmpd="sng">
            <a:solidFill>
              <a:schemeClr val="dk1"/>
            </a:solidFill>
            <a:prstDash val="solid"/>
            <a:round/>
            <a:headEnd type="none" w="sm" len="sm"/>
            <a:tailEnd type="none" w="sm" len="sm"/>
          </a:ln>
        </p:spPr>
      </p:sp>
      <p:cxnSp>
        <p:nvCxnSpPr>
          <p:cNvPr id="831" name="Google Shape;831;p24"/>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5">
    <p:spTree>
      <p:nvGrpSpPr>
        <p:cNvPr id="1" name="Shape 1006"/>
        <p:cNvGrpSpPr/>
        <p:nvPr/>
      </p:nvGrpSpPr>
      <p:grpSpPr>
        <a:xfrm>
          <a:off x="0" y="0"/>
          <a:ext cx="0" cy="0"/>
          <a:chOff x="0" y="0"/>
          <a:chExt cx="0" cy="0"/>
        </a:xfrm>
      </p:grpSpPr>
      <p:pic>
        <p:nvPicPr>
          <p:cNvPr id="1007" name="Google Shape;1007;p30"/>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1008" name="Google Shape;1008;p30"/>
          <p:cNvGrpSpPr/>
          <p:nvPr/>
        </p:nvGrpSpPr>
        <p:grpSpPr>
          <a:xfrm>
            <a:off x="-548281" y="-498187"/>
            <a:ext cx="10353927" cy="6412313"/>
            <a:chOff x="-521246" y="-443637"/>
            <a:chExt cx="10353927" cy="6412313"/>
          </a:xfrm>
        </p:grpSpPr>
        <p:pic>
          <p:nvPicPr>
            <p:cNvPr id="1009" name="Google Shape;1009;p30"/>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1010" name="Google Shape;1010;p30"/>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1011" name="Google Shape;1011;p30"/>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1012" name="Google Shape;1012;p30"/>
            <p:cNvPicPr preferRelativeResize="0"/>
            <p:nvPr/>
          </p:nvPicPr>
          <p:blipFill>
            <a:blip r:embed="rId6">
              <a:alphaModFix amt="20000"/>
            </a:blip>
            <a:stretch>
              <a:fillRect/>
            </a:stretch>
          </p:blipFill>
          <p:spPr>
            <a:xfrm rot="-3383234">
              <a:off x="-292926" y="3911796"/>
              <a:ext cx="1181856" cy="1181856"/>
            </a:xfrm>
            <a:prstGeom prst="rect">
              <a:avLst/>
            </a:prstGeom>
            <a:noFill/>
            <a:ln>
              <a:noFill/>
            </a:ln>
          </p:spPr>
        </p:pic>
        <p:pic>
          <p:nvPicPr>
            <p:cNvPr id="1013" name="Google Shape;1013;p30"/>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1014" name="Google Shape;1014;p30"/>
            <p:cNvPicPr preferRelativeResize="0"/>
            <p:nvPr/>
          </p:nvPicPr>
          <p:blipFill>
            <a:blip r:embed="rId8">
              <a:alphaModFix amt="20000"/>
            </a:blip>
            <a:stretch>
              <a:fillRect/>
            </a:stretch>
          </p:blipFill>
          <p:spPr>
            <a:xfrm>
              <a:off x="2175937" y="4506950"/>
              <a:ext cx="769600" cy="769600"/>
            </a:xfrm>
            <a:prstGeom prst="rect">
              <a:avLst/>
            </a:prstGeom>
            <a:noFill/>
            <a:ln>
              <a:noFill/>
            </a:ln>
          </p:spPr>
        </p:pic>
        <p:pic>
          <p:nvPicPr>
            <p:cNvPr id="1015" name="Google Shape;1015;p30"/>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1016" name="Google Shape;1016;p30"/>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1017" name="Google Shape;1017;p30"/>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1018" name="Google Shape;1018;p30"/>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1019" name="Google Shape;1019;p30"/>
            <p:cNvPicPr preferRelativeResize="0"/>
            <p:nvPr/>
          </p:nvPicPr>
          <p:blipFill>
            <a:blip r:embed="rId7">
              <a:alphaModFix amt="20000"/>
            </a:blip>
            <a:stretch>
              <a:fillRect/>
            </a:stretch>
          </p:blipFill>
          <p:spPr>
            <a:xfrm rot="6300008">
              <a:off x="1750975" y="4615899"/>
              <a:ext cx="290448" cy="290151"/>
            </a:xfrm>
            <a:prstGeom prst="rect">
              <a:avLst/>
            </a:prstGeom>
            <a:noFill/>
            <a:ln>
              <a:noFill/>
            </a:ln>
          </p:spPr>
        </p:pic>
        <p:pic>
          <p:nvPicPr>
            <p:cNvPr id="1020" name="Google Shape;1020;p30"/>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1021" name="Google Shape;1021;p30"/>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1022" name="Google Shape;1022;p30"/>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1023" name="Google Shape;1023;p30"/>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1024" name="Google Shape;1024;p30"/>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1025" name="Google Shape;1025;p30"/>
            <p:cNvPicPr preferRelativeResize="0"/>
            <p:nvPr/>
          </p:nvPicPr>
          <p:blipFill>
            <a:blip r:embed="rId4">
              <a:alphaModFix amt="20000"/>
            </a:blip>
            <a:stretch>
              <a:fillRect/>
            </a:stretch>
          </p:blipFill>
          <p:spPr>
            <a:xfrm>
              <a:off x="793525" y="4218375"/>
              <a:ext cx="895125" cy="895151"/>
            </a:xfrm>
            <a:prstGeom prst="rect">
              <a:avLst/>
            </a:prstGeom>
            <a:noFill/>
            <a:ln>
              <a:noFill/>
            </a:ln>
          </p:spPr>
        </p:pic>
        <p:pic>
          <p:nvPicPr>
            <p:cNvPr id="1026" name="Google Shape;1026;p30"/>
            <p:cNvPicPr preferRelativeResize="0"/>
            <p:nvPr/>
          </p:nvPicPr>
          <p:blipFill>
            <a:blip r:embed="rId6">
              <a:alphaModFix amt="20000"/>
            </a:blip>
            <a:stretch>
              <a:fillRect/>
            </a:stretch>
          </p:blipFill>
          <p:spPr>
            <a:xfrm rot="7310236" flipH="1">
              <a:off x="3168348" y="4241146"/>
              <a:ext cx="1181856" cy="1181856"/>
            </a:xfrm>
            <a:prstGeom prst="rect">
              <a:avLst/>
            </a:prstGeom>
            <a:noFill/>
            <a:ln>
              <a:noFill/>
            </a:ln>
          </p:spPr>
        </p:pic>
        <p:pic>
          <p:nvPicPr>
            <p:cNvPr id="1027" name="Google Shape;1027;p30"/>
            <p:cNvPicPr preferRelativeResize="0"/>
            <p:nvPr/>
          </p:nvPicPr>
          <p:blipFill>
            <a:blip r:embed="rId7">
              <a:alphaModFix amt="20000"/>
            </a:blip>
            <a:stretch>
              <a:fillRect/>
            </a:stretch>
          </p:blipFill>
          <p:spPr>
            <a:xfrm rot="6300008">
              <a:off x="268250" y="3835224"/>
              <a:ext cx="290448" cy="290151"/>
            </a:xfrm>
            <a:prstGeom prst="rect">
              <a:avLst/>
            </a:prstGeom>
            <a:noFill/>
            <a:ln>
              <a:noFill/>
            </a:ln>
          </p:spPr>
        </p:pic>
        <p:pic>
          <p:nvPicPr>
            <p:cNvPr id="1028" name="Google Shape;1028;p30"/>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1029" name="Google Shape;1029;p30"/>
            <p:cNvPicPr preferRelativeResize="0"/>
            <p:nvPr/>
          </p:nvPicPr>
          <p:blipFill>
            <a:blip r:embed="rId3">
              <a:alphaModFix amt="20000"/>
            </a:blip>
            <a:stretch>
              <a:fillRect/>
            </a:stretch>
          </p:blipFill>
          <p:spPr>
            <a:xfrm rot="10800000">
              <a:off x="8310475" y="3093674"/>
              <a:ext cx="1522200" cy="1522200"/>
            </a:xfrm>
            <a:prstGeom prst="rect">
              <a:avLst/>
            </a:prstGeom>
            <a:noFill/>
            <a:ln>
              <a:noFill/>
            </a:ln>
          </p:spPr>
        </p:pic>
        <p:pic>
          <p:nvPicPr>
            <p:cNvPr id="1030" name="Google Shape;1030;p30"/>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1031" name="Google Shape;1031;p30"/>
            <p:cNvPicPr preferRelativeResize="0"/>
            <p:nvPr/>
          </p:nvPicPr>
          <p:blipFill>
            <a:blip r:embed="rId8">
              <a:alphaModFix amt="20000"/>
            </a:blip>
            <a:stretch>
              <a:fillRect/>
            </a:stretch>
          </p:blipFill>
          <p:spPr>
            <a:xfrm rot="10800000">
              <a:off x="8052250" y="4392225"/>
              <a:ext cx="769600" cy="769600"/>
            </a:xfrm>
            <a:prstGeom prst="rect">
              <a:avLst/>
            </a:prstGeom>
            <a:noFill/>
            <a:ln>
              <a:noFill/>
            </a:ln>
          </p:spPr>
        </p:pic>
        <p:pic>
          <p:nvPicPr>
            <p:cNvPr id="1032" name="Google Shape;1032;p30"/>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1033" name="Google Shape;1033;p30"/>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1034" name="Google Shape;1034;p30"/>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1035" name="Google Shape;1035;p30"/>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1036" name="Google Shape;1036;p30"/>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1037" name="Google Shape;1037;p30"/>
          <p:cNvSpPr/>
          <p:nvPr/>
        </p:nvSpPr>
        <p:spPr>
          <a:xfrm flipH="1">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38" name="Google Shape;1038;p30"/>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pic>
        <p:nvPicPr>
          <p:cNvPr id="1039" name="Google Shape;1039;p30"/>
          <p:cNvPicPr preferRelativeResize="0"/>
          <p:nvPr/>
        </p:nvPicPr>
        <p:blipFill rotWithShape="1">
          <a:blip r:embed="rId9">
            <a:alphaModFix/>
          </a:blip>
          <a:srcRect l="7289" t="58841" r="9307" b="3495"/>
          <a:stretch/>
        </p:blipFill>
        <p:spPr>
          <a:xfrm>
            <a:off x="2024791" y="0"/>
            <a:ext cx="4979021" cy="1498599"/>
          </a:xfrm>
          <a:prstGeom prst="rect">
            <a:avLst/>
          </a:prstGeom>
          <a:noFill/>
          <a:ln>
            <a:noFill/>
          </a:ln>
        </p:spPr>
      </p:pic>
      <p:pic>
        <p:nvPicPr>
          <p:cNvPr id="1040" name="Google Shape;1040;p30"/>
          <p:cNvPicPr preferRelativeResize="0"/>
          <p:nvPr/>
        </p:nvPicPr>
        <p:blipFill>
          <a:blip r:embed="rId10">
            <a:alphaModFix/>
          </a:blip>
          <a:stretch>
            <a:fillRect/>
          </a:stretch>
        </p:blipFill>
        <p:spPr>
          <a:xfrm>
            <a:off x="-321225" y="3427175"/>
            <a:ext cx="1882550" cy="1851551"/>
          </a:xfrm>
          <a:prstGeom prst="rect">
            <a:avLst/>
          </a:prstGeom>
          <a:noFill/>
          <a:ln>
            <a:noFill/>
          </a:ln>
        </p:spPr>
      </p:pic>
      <p:pic>
        <p:nvPicPr>
          <p:cNvPr id="1041" name="Google Shape;1041;p30"/>
          <p:cNvPicPr preferRelativeResize="0"/>
          <p:nvPr/>
        </p:nvPicPr>
        <p:blipFill>
          <a:blip r:embed="rId10">
            <a:alphaModFix/>
          </a:blip>
          <a:stretch>
            <a:fillRect/>
          </a:stretch>
        </p:blipFill>
        <p:spPr>
          <a:xfrm rot="5400000">
            <a:off x="7886800" y="548451"/>
            <a:ext cx="1087950" cy="1070049"/>
          </a:xfrm>
          <a:prstGeom prst="rect">
            <a:avLst/>
          </a:prstGeom>
          <a:noFill/>
          <a:ln>
            <a:noFill/>
          </a:ln>
        </p:spPr>
      </p:pic>
      <p:pic>
        <p:nvPicPr>
          <p:cNvPr id="1042" name="Google Shape;1042;p30"/>
          <p:cNvPicPr preferRelativeResize="0"/>
          <p:nvPr/>
        </p:nvPicPr>
        <p:blipFill>
          <a:blip r:embed="rId11">
            <a:alphaModFix/>
          </a:blip>
          <a:stretch>
            <a:fillRect/>
          </a:stretch>
        </p:blipFill>
        <p:spPr>
          <a:xfrm rot="-1632508">
            <a:off x="835875" y="444275"/>
            <a:ext cx="966450" cy="9521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5_1">
    <p:spTree>
      <p:nvGrpSpPr>
        <p:cNvPr id="1" name="Shape 1043"/>
        <p:cNvGrpSpPr/>
        <p:nvPr/>
      </p:nvGrpSpPr>
      <p:grpSpPr>
        <a:xfrm>
          <a:off x="0" y="0"/>
          <a:ext cx="0" cy="0"/>
          <a:chOff x="0" y="0"/>
          <a:chExt cx="0" cy="0"/>
        </a:xfrm>
      </p:grpSpPr>
      <p:pic>
        <p:nvPicPr>
          <p:cNvPr id="1044" name="Google Shape;1044;p31"/>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1045" name="Google Shape;1045;p31"/>
          <p:cNvGrpSpPr/>
          <p:nvPr/>
        </p:nvGrpSpPr>
        <p:grpSpPr>
          <a:xfrm>
            <a:off x="-548281" y="-498187"/>
            <a:ext cx="10353927" cy="6412313"/>
            <a:chOff x="-521246" y="-443637"/>
            <a:chExt cx="10353927" cy="6412313"/>
          </a:xfrm>
        </p:grpSpPr>
        <p:pic>
          <p:nvPicPr>
            <p:cNvPr id="1046" name="Google Shape;1046;p31"/>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1047" name="Google Shape;1047;p31"/>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1048" name="Google Shape;1048;p31"/>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1049" name="Google Shape;1049;p31"/>
            <p:cNvPicPr preferRelativeResize="0"/>
            <p:nvPr/>
          </p:nvPicPr>
          <p:blipFill>
            <a:blip r:embed="rId6">
              <a:alphaModFix amt="20000"/>
            </a:blip>
            <a:stretch>
              <a:fillRect/>
            </a:stretch>
          </p:blipFill>
          <p:spPr>
            <a:xfrm rot="-3383234">
              <a:off x="-292926" y="3911796"/>
              <a:ext cx="1181856" cy="1181856"/>
            </a:xfrm>
            <a:prstGeom prst="rect">
              <a:avLst/>
            </a:prstGeom>
            <a:noFill/>
            <a:ln>
              <a:noFill/>
            </a:ln>
          </p:spPr>
        </p:pic>
        <p:pic>
          <p:nvPicPr>
            <p:cNvPr id="1050" name="Google Shape;1050;p31"/>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1051" name="Google Shape;1051;p31"/>
            <p:cNvPicPr preferRelativeResize="0"/>
            <p:nvPr/>
          </p:nvPicPr>
          <p:blipFill>
            <a:blip r:embed="rId8">
              <a:alphaModFix amt="20000"/>
            </a:blip>
            <a:stretch>
              <a:fillRect/>
            </a:stretch>
          </p:blipFill>
          <p:spPr>
            <a:xfrm>
              <a:off x="2175937" y="4506950"/>
              <a:ext cx="769600" cy="769600"/>
            </a:xfrm>
            <a:prstGeom prst="rect">
              <a:avLst/>
            </a:prstGeom>
            <a:noFill/>
            <a:ln>
              <a:noFill/>
            </a:ln>
          </p:spPr>
        </p:pic>
        <p:pic>
          <p:nvPicPr>
            <p:cNvPr id="1052" name="Google Shape;1052;p31"/>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1053" name="Google Shape;1053;p31"/>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1054" name="Google Shape;1054;p31"/>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1055" name="Google Shape;1055;p31"/>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1056" name="Google Shape;1056;p31"/>
            <p:cNvPicPr preferRelativeResize="0"/>
            <p:nvPr/>
          </p:nvPicPr>
          <p:blipFill>
            <a:blip r:embed="rId7">
              <a:alphaModFix amt="20000"/>
            </a:blip>
            <a:stretch>
              <a:fillRect/>
            </a:stretch>
          </p:blipFill>
          <p:spPr>
            <a:xfrm rot="6300008">
              <a:off x="1750975" y="4615899"/>
              <a:ext cx="290448" cy="290151"/>
            </a:xfrm>
            <a:prstGeom prst="rect">
              <a:avLst/>
            </a:prstGeom>
            <a:noFill/>
            <a:ln>
              <a:noFill/>
            </a:ln>
          </p:spPr>
        </p:pic>
        <p:pic>
          <p:nvPicPr>
            <p:cNvPr id="1057" name="Google Shape;1057;p31"/>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1058" name="Google Shape;1058;p31"/>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1059" name="Google Shape;1059;p31"/>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1060" name="Google Shape;1060;p31"/>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1061" name="Google Shape;1061;p31"/>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1062" name="Google Shape;1062;p31"/>
            <p:cNvPicPr preferRelativeResize="0"/>
            <p:nvPr/>
          </p:nvPicPr>
          <p:blipFill>
            <a:blip r:embed="rId4">
              <a:alphaModFix amt="20000"/>
            </a:blip>
            <a:stretch>
              <a:fillRect/>
            </a:stretch>
          </p:blipFill>
          <p:spPr>
            <a:xfrm>
              <a:off x="793525" y="4218375"/>
              <a:ext cx="895125" cy="895151"/>
            </a:xfrm>
            <a:prstGeom prst="rect">
              <a:avLst/>
            </a:prstGeom>
            <a:noFill/>
            <a:ln>
              <a:noFill/>
            </a:ln>
          </p:spPr>
        </p:pic>
        <p:pic>
          <p:nvPicPr>
            <p:cNvPr id="1063" name="Google Shape;1063;p31"/>
            <p:cNvPicPr preferRelativeResize="0"/>
            <p:nvPr/>
          </p:nvPicPr>
          <p:blipFill>
            <a:blip r:embed="rId6">
              <a:alphaModFix amt="20000"/>
            </a:blip>
            <a:stretch>
              <a:fillRect/>
            </a:stretch>
          </p:blipFill>
          <p:spPr>
            <a:xfrm rot="7310236" flipH="1">
              <a:off x="3168348" y="4241146"/>
              <a:ext cx="1181856" cy="1181856"/>
            </a:xfrm>
            <a:prstGeom prst="rect">
              <a:avLst/>
            </a:prstGeom>
            <a:noFill/>
            <a:ln>
              <a:noFill/>
            </a:ln>
          </p:spPr>
        </p:pic>
        <p:pic>
          <p:nvPicPr>
            <p:cNvPr id="1064" name="Google Shape;1064;p31"/>
            <p:cNvPicPr preferRelativeResize="0"/>
            <p:nvPr/>
          </p:nvPicPr>
          <p:blipFill>
            <a:blip r:embed="rId7">
              <a:alphaModFix amt="20000"/>
            </a:blip>
            <a:stretch>
              <a:fillRect/>
            </a:stretch>
          </p:blipFill>
          <p:spPr>
            <a:xfrm rot="6300008">
              <a:off x="268250" y="3835224"/>
              <a:ext cx="290448" cy="290151"/>
            </a:xfrm>
            <a:prstGeom prst="rect">
              <a:avLst/>
            </a:prstGeom>
            <a:noFill/>
            <a:ln>
              <a:noFill/>
            </a:ln>
          </p:spPr>
        </p:pic>
        <p:pic>
          <p:nvPicPr>
            <p:cNvPr id="1065" name="Google Shape;1065;p31"/>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1066" name="Google Shape;1066;p31"/>
            <p:cNvPicPr preferRelativeResize="0"/>
            <p:nvPr/>
          </p:nvPicPr>
          <p:blipFill>
            <a:blip r:embed="rId3">
              <a:alphaModFix amt="20000"/>
            </a:blip>
            <a:stretch>
              <a:fillRect/>
            </a:stretch>
          </p:blipFill>
          <p:spPr>
            <a:xfrm rot="10800000">
              <a:off x="8310475" y="3093674"/>
              <a:ext cx="1522200" cy="1522200"/>
            </a:xfrm>
            <a:prstGeom prst="rect">
              <a:avLst/>
            </a:prstGeom>
            <a:noFill/>
            <a:ln>
              <a:noFill/>
            </a:ln>
          </p:spPr>
        </p:pic>
        <p:pic>
          <p:nvPicPr>
            <p:cNvPr id="1067" name="Google Shape;1067;p31"/>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1068" name="Google Shape;1068;p31"/>
            <p:cNvPicPr preferRelativeResize="0"/>
            <p:nvPr/>
          </p:nvPicPr>
          <p:blipFill>
            <a:blip r:embed="rId8">
              <a:alphaModFix amt="20000"/>
            </a:blip>
            <a:stretch>
              <a:fillRect/>
            </a:stretch>
          </p:blipFill>
          <p:spPr>
            <a:xfrm rot="10800000">
              <a:off x="8052250" y="4392225"/>
              <a:ext cx="769600" cy="769600"/>
            </a:xfrm>
            <a:prstGeom prst="rect">
              <a:avLst/>
            </a:prstGeom>
            <a:noFill/>
            <a:ln>
              <a:noFill/>
            </a:ln>
          </p:spPr>
        </p:pic>
        <p:pic>
          <p:nvPicPr>
            <p:cNvPr id="1069" name="Google Shape;1069;p31"/>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1070" name="Google Shape;1070;p31"/>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1071" name="Google Shape;1071;p31"/>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1072" name="Google Shape;1072;p31"/>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1073" name="Google Shape;1073;p31"/>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1074" name="Google Shape;1074;p31"/>
          <p:cNvSpPr/>
          <p:nvPr/>
        </p:nvSpPr>
        <p:spPr>
          <a:xfrm flipH="1">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75" name="Google Shape;1075;p31"/>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pic>
        <p:nvPicPr>
          <p:cNvPr id="1076" name="Google Shape;1076;p31"/>
          <p:cNvPicPr preferRelativeResize="0"/>
          <p:nvPr/>
        </p:nvPicPr>
        <p:blipFill>
          <a:blip r:embed="rId9">
            <a:alphaModFix/>
          </a:blip>
          <a:stretch>
            <a:fillRect/>
          </a:stretch>
        </p:blipFill>
        <p:spPr>
          <a:xfrm>
            <a:off x="-346800" y="3112150"/>
            <a:ext cx="2408500" cy="2372750"/>
          </a:xfrm>
          <a:prstGeom prst="rect">
            <a:avLst/>
          </a:prstGeom>
          <a:noFill/>
          <a:ln>
            <a:noFill/>
          </a:ln>
        </p:spPr>
      </p:pic>
      <p:pic>
        <p:nvPicPr>
          <p:cNvPr id="1077" name="Google Shape;1077;p31"/>
          <p:cNvPicPr preferRelativeResize="0"/>
          <p:nvPr/>
        </p:nvPicPr>
        <p:blipFill>
          <a:blip r:embed="rId10">
            <a:alphaModFix/>
          </a:blip>
          <a:stretch>
            <a:fillRect/>
          </a:stretch>
        </p:blipFill>
        <p:spPr>
          <a:xfrm>
            <a:off x="5744227" y="-1247200"/>
            <a:ext cx="2789997" cy="2748551"/>
          </a:xfrm>
          <a:prstGeom prst="rect">
            <a:avLst/>
          </a:prstGeom>
          <a:noFill/>
          <a:ln>
            <a:noFill/>
          </a:ln>
        </p:spPr>
      </p:pic>
      <p:pic>
        <p:nvPicPr>
          <p:cNvPr id="1078" name="Google Shape;1078;p31"/>
          <p:cNvPicPr preferRelativeResize="0"/>
          <p:nvPr/>
        </p:nvPicPr>
        <p:blipFill>
          <a:blip r:embed="rId11">
            <a:alphaModFix/>
          </a:blip>
          <a:stretch>
            <a:fillRect/>
          </a:stretch>
        </p:blipFill>
        <p:spPr>
          <a:xfrm rot="1537345">
            <a:off x="7395125" y="3666325"/>
            <a:ext cx="1009701" cy="994701"/>
          </a:xfrm>
          <a:prstGeom prst="rect">
            <a:avLst/>
          </a:prstGeom>
          <a:noFill/>
          <a:ln>
            <a:noFill/>
          </a:ln>
        </p:spPr>
      </p:pic>
      <p:pic>
        <p:nvPicPr>
          <p:cNvPr id="1079" name="Google Shape;1079;p31"/>
          <p:cNvPicPr preferRelativeResize="0"/>
          <p:nvPr/>
        </p:nvPicPr>
        <p:blipFill>
          <a:blip r:embed="rId12">
            <a:alphaModFix/>
          </a:blip>
          <a:stretch>
            <a:fillRect/>
          </a:stretch>
        </p:blipFill>
        <p:spPr>
          <a:xfrm>
            <a:off x="-124250" y="462148"/>
            <a:ext cx="1328800" cy="1306903"/>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2"/>
        <p:cNvGrpSpPr/>
        <p:nvPr/>
      </p:nvGrpSpPr>
      <p:grpSpPr>
        <a:xfrm>
          <a:off x="0" y="0"/>
          <a:ext cx="0" cy="0"/>
          <a:chOff x="0" y="0"/>
          <a:chExt cx="0" cy="0"/>
        </a:xfrm>
      </p:grpSpPr>
      <p:pic>
        <p:nvPicPr>
          <p:cNvPr id="43" name="Google Shape;43;p3"/>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44" name="Google Shape;44;p3"/>
          <p:cNvGrpSpPr/>
          <p:nvPr/>
        </p:nvGrpSpPr>
        <p:grpSpPr>
          <a:xfrm rot="10800000" flipH="1">
            <a:off x="-371850" y="-1129437"/>
            <a:ext cx="10271125" cy="6412313"/>
            <a:chOff x="-371850" y="-443637"/>
            <a:chExt cx="10271125" cy="6412313"/>
          </a:xfrm>
        </p:grpSpPr>
        <p:pic>
          <p:nvPicPr>
            <p:cNvPr id="45" name="Google Shape;45;p3"/>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46" name="Google Shape;46;p3"/>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47" name="Google Shape;47;p3"/>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48" name="Google Shape;48;p3"/>
            <p:cNvPicPr preferRelativeResize="0"/>
            <p:nvPr/>
          </p:nvPicPr>
          <p:blipFill>
            <a:blip r:embed="rId6">
              <a:alphaModFix amt="20000"/>
            </a:blip>
            <a:stretch>
              <a:fillRect/>
            </a:stretch>
          </p:blipFill>
          <p:spPr>
            <a:xfrm rot="-3692257">
              <a:off x="-105389" y="4178822"/>
              <a:ext cx="1181855" cy="1181855"/>
            </a:xfrm>
            <a:prstGeom prst="rect">
              <a:avLst/>
            </a:prstGeom>
            <a:noFill/>
            <a:ln>
              <a:noFill/>
            </a:ln>
          </p:spPr>
        </p:pic>
        <p:pic>
          <p:nvPicPr>
            <p:cNvPr id="49" name="Google Shape;49;p3"/>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50" name="Google Shape;50;p3"/>
            <p:cNvPicPr preferRelativeResize="0"/>
            <p:nvPr/>
          </p:nvPicPr>
          <p:blipFill>
            <a:blip r:embed="rId8">
              <a:alphaModFix amt="20000"/>
            </a:blip>
            <a:stretch>
              <a:fillRect/>
            </a:stretch>
          </p:blipFill>
          <p:spPr>
            <a:xfrm>
              <a:off x="2232662" y="4533275"/>
              <a:ext cx="769600" cy="769600"/>
            </a:xfrm>
            <a:prstGeom prst="rect">
              <a:avLst/>
            </a:prstGeom>
            <a:noFill/>
            <a:ln>
              <a:noFill/>
            </a:ln>
          </p:spPr>
        </p:pic>
        <p:pic>
          <p:nvPicPr>
            <p:cNvPr id="51" name="Google Shape;51;p3"/>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52" name="Google Shape;52;p3"/>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53" name="Google Shape;53;p3"/>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54" name="Google Shape;54;p3"/>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55" name="Google Shape;55;p3"/>
            <p:cNvPicPr preferRelativeResize="0"/>
            <p:nvPr/>
          </p:nvPicPr>
          <p:blipFill>
            <a:blip r:embed="rId7">
              <a:alphaModFix amt="20000"/>
            </a:blip>
            <a:stretch>
              <a:fillRect/>
            </a:stretch>
          </p:blipFill>
          <p:spPr>
            <a:xfrm rot="6300008">
              <a:off x="1522375" y="4463499"/>
              <a:ext cx="290448" cy="290151"/>
            </a:xfrm>
            <a:prstGeom prst="rect">
              <a:avLst/>
            </a:prstGeom>
            <a:noFill/>
            <a:ln>
              <a:noFill/>
            </a:ln>
          </p:spPr>
        </p:pic>
        <p:pic>
          <p:nvPicPr>
            <p:cNvPr id="56" name="Google Shape;56;p3"/>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57" name="Google Shape;57;p3"/>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58" name="Google Shape;58;p3"/>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59" name="Google Shape;59;p3"/>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60" name="Google Shape;60;p3"/>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61" name="Google Shape;61;p3"/>
            <p:cNvPicPr preferRelativeResize="0"/>
            <p:nvPr/>
          </p:nvPicPr>
          <p:blipFill>
            <a:blip r:embed="rId4">
              <a:alphaModFix amt="20000"/>
            </a:blip>
            <a:stretch>
              <a:fillRect/>
            </a:stretch>
          </p:blipFill>
          <p:spPr>
            <a:xfrm>
              <a:off x="564925" y="3684975"/>
              <a:ext cx="895125" cy="895151"/>
            </a:xfrm>
            <a:prstGeom prst="rect">
              <a:avLst/>
            </a:prstGeom>
            <a:noFill/>
            <a:ln>
              <a:noFill/>
            </a:ln>
          </p:spPr>
        </p:pic>
        <p:pic>
          <p:nvPicPr>
            <p:cNvPr id="62" name="Google Shape;62;p3"/>
            <p:cNvPicPr preferRelativeResize="0"/>
            <p:nvPr/>
          </p:nvPicPr>
          <p:blipFill>
            <a:blip r:embed="rId6">
              <a:alphaModFix amt="20000"/>
            </a:blip>
            <a:stretch>
              <a:fillRect/>
            </a:stretch>
          </p:blipFill>
          <p:spPr>
            <a:xfrm rot="7310236" flipH="1">
              <a:off x="3303648" y="4017646"/>
              <a:ext cx="1181856" cy="1181856"/>
            </a:xfrm>
            <a:prstGeom prst="rect">
              <a:avLst/>
            </a:prstGeom>
            <a:noFill/>
            <a:ln>
              <a:noFill/>
            </a:ln>
          </p:spPr>
        </p:pic>
        <p:pic>
          <p:nvPicPr>
            <p:cNvPr id="63" name="Google Shape;63;p3"/>
            <p:cNvPicPr preferRelativeResize="0"/>
            <p:nvPr/>
          </p:nvPicPr>
          <p:blipFill>
            <a:blip r:embed="rId7">
              <a:alphaModFix amt="20000"/>
            </a:blip>
            <a:stretch>
              <a:fillRect/>
            </a:stretch>
          </p:blipFill>
          <p:spPr>
            <a:xfrm rot="6300008">
              <a:off x="192050" y="3759024"/>
              <a:ext cx="290448" cy="290151"/>
            </a:xfrm>
            <a:prstGeom prst="rect">
              <a:avLst/>
            </a:prstGeom>
            <a:noFill/>
            <a:ln>
              <a:noFill/>
            </a:ln>
          </p:spPr>
        </p:pic>
        <p:pic>
          <p:nvPicPr>
            <p:cNvPr id="64" name="Google Shape;64;p3"/>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65" name="Google Shape;65;p3"/>
            <p:cNvPicPr preferRelativeResize="0"/>
            <p:nvPr/>
          </p:nvPicPr>
          <p:blipFill>
            <a:blip r:embed="rId3">
              <a:alphaModFix amt="20000"/>
            </a:blip>
            <a:stretch>
              <a:fillRect/>
            </a:stretch>
          </p:blipFill>
          <p:spPr>
            <a:xfrm rot="10800000">
              <a:off x="8377075" y="3086374"/>
              <a:ext cx="1522200" cy="1522200"/>
            </a:xfrm>
            <a:prstGeom prst="rect">
              <a:avLst/>
            </a:prstGeom>
            <a:noFill/>
            <a:ln>
              <a:noFill/>
            </a:ln>
          </p:spPr>
        </p:pic>
        <p:pic>
          <p:nvPicPr>
            <p:cNvPr id="66" name="Google Shape;66;p3"/>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67" name="Google Shape;67;p3"/>
            <p:cNvPicPr preferRelativeResize="0"/>
            <p:nvPr/>
          </p:nvPicPr>
          <p:blipFill>
            <a:blip r:embed="rId8">
              <a:alphaModFix amt="20000"/>
            </a:blip>
            <a:stretch>
              <a:fillRect/>
            </a:stretch>
          </p:blipFill>
          <p:spPr>
            <a:xfrm rot="10800000">
              <a:off x="8052237" y="4208750"/>
              <a:ext cx="769600" cy="769600"/>
            </a:xfrm>
            <a:prstGeom prst="rect">
              <a:avLst/>
            </a:prstGeom>
            <a:noFill/>
            <a:ln>
              <a:noFill/>
            </a:ln>
          </p:spPr>
        </p:pic>
        <p:pic>
          <p:nvPicPr>
            <p:cNvPr id="68" name="Google Shape;68;p3"/>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69" name="Google Shape;69;p3"/>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70" name="Google Shape;70;p3"/>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71" name="Google Shape;71;p3"/>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72" name="Google Shape;72;p3"/>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73" name="Google Shape;73;p3"/>
          <p:cNvSpPr/>
          <p:nvPr/>
        </p:nvSpPr>
        <p:spPr>
          <a:xfrm>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txBox="1">
            <a:spLocks noGrp="1"/>
          </p:cNvSpPr>
          <p:nvPr>
            <p:ph type="title"/>
          </p:nvPr>
        </p:nvSpPr>
        <p:spPr>
          <a:xfrm>
            <a:off x="713225" y="2370150"/>
            <a:ext cx="5153700" cy="9564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6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75" name="Google Shape;75;p3"/>
          <p:cNvSpPr txBox="1">
            <a:spLocks noGrp="1"/>
          </p:cNvSpPr>
          <p:nvPr>
            <p:ph type="title" idx="2" hasCustomPrompt="1"/>
          </p:nvPr>
        </p:nvSpPr>
        <p:spPr>
          <a:xfrm>
            <a:off x="713225" y="539500"/>
            <a:ext cx="1628100" cy="14220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12000"/>
              <a:buNone/>
              <a:defRPr sz="9000">
                <a:solidFill>
                  <a:schemeClr val="dk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6" name="Google Shape;76;p3"/>
          <p:cNvSpPr txBox="1">
            <a:spLocks noGrp="1"/>
          </p:cNvSpPr>
          <p:nvPr>
            <p:ph type="subTitle" idx="1"/>
          </p:nvPr>
        </p:nvSpPr>
        <p:spPr>
          <a:xfrm>
            <a:off x="713225" y="3480800"/>
            <a:ext cx="3215400" cy="683700"/>
          </a:xfrm>
          <a:prstGeom prst="rect">
            <a:avLst/>
          </a:prstGeom>
          <a:solidFill>
            <a:schemeClr val="dk1"/>
          </a:solidFill>
        </p:spPr>
        <p:txBody>
          <a:bodyPr spcFirstLastPara="1" wrap="square" lIns="91425" tIns="91425" rIns="91425" bIns="91425" anchor="t" anchorCtr="0">
            <a:noAutofit/>
          </a:bodyPr>
          <a:lstStyle>
            <a:lvl1pPr lvl="0">
              <a:spcBef>
                <a:spcPts val="0"/>
              </a:spcBef>
              <a:spcAft>
                <a:spcPts val="0"/>
              </a:spcAft>
              <a:buClr>
                <a:schemeClr val="lt1"/>
              </a:buClr>
              <a:buSzPts val="1600"/>
              <a:buNone/>
              <a:defRPr sz="16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12"/>
        <p:cNvGrpSpPr/>
        <p:nvPr/>
      </p:nvGrpSpPr>
      <p:grpSpPr>
        <a:xfrm>
          <a:off x="0" y="0"/>
          <a:ext cx="0" cy="0"/>
          <a:chOff x="0" y="0"/>
          <a:chExt cx="0" cy="0"/>
        </a:xfrm>
      </p:grpSpPr>
      <p:pic>
        <p:nvPicPr>
          <p:cNvPr id="113" name="Google Shape;113;p5"/>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114" name="Google Shape;114;p5"/>
          <p:cNvGrpSpPr/>
          <p:nvPr/>
        </p:nvGrpSpPr>
        <p:grpSpPr>
          <a:xfrm>
            <a:off x="-371850" y="-443637"/>
            <a:ext cx="10271125" cy="6412313"/>
            <a:chOff x="-371850" y="-443637"/>
            <a:chExt cx="10271125" cy="6412313"/>
          </a:xfrm>
        </p:grpSpPr>
        <p:pic>
          <p:nvPicPr>
            <p:cNvPr id="115" name="Google Shape;115;p5"/>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116" name="Google Shape;116;p5"/>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117" name="Google Shape;117;p5"/>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118" name="Google Shape;118;p5"/>
            <p:cNvPicPr preferRelativeResize="0"/>
            <p:nvPr/>
          </p:nvPicPr>
          <p:blipFill>
            <a:blip r:embed="rId6">
              <a:alphaModFix amt="20000"/>
            </a:blip>
            <a:stretch>
              <a:fillRect/>
            </a:stretch>
          </p:blipFill>
          <p:spPr>
            <a:xfrm rot="-3692257">
              <a:off x="-105389" y="4178822"/>
              <a:ext cx="1181855" cy="1181855"/>
            </a:xfrm>
            <a:prstGeom prst="rect">
              <a:avLst/>
            </a:prstGeom>
            <a:noFill/>
            <a:ln>
              <a:noFill/>
            </a:ln>
          </p:spPr>
        </p:pic>
        <p:pic>
          <p:nvPicPr>
            <p:cNvPr id="119" name="Google Shape;119;p5"/>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120" name="Google Shape;120;p5"/>
            <p:cNvPicPr preferRelativeResize="0"/>
            <p:nvPr/>
          </p:nvPicPr>
          <p:blipFill>
            <a:blip r:embed="rId8">
              <a:alphaModFix amt="20000"/>
            </a:blip>
            <a:stretch>
              <a:fillRect/>
            </a:stretch>
          </p:blipFill>
          <p:spPr>
            <a:xfrm>
              <a:off x="2232662" y="4533275"/>
              <a:ext cx="769600" cy="769600"/>
            </a:xfrm>
            <a:prstGeom prst="rect">
              <a:avLst/>
            </a:prstGeom>
            <a:noFill/>
            <a:ln>
              <a:noFill/>
            </a:ln>
          </p:spPr>
        </p:pic>
        <p:pic>
          <p:nvPicPr>
            <p:cNvPr id="121" name="Google Shape;121;p5"/>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122" name="Google Shape;122;p5"/>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123" name="Google Shape;123;p5"/>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124" name="Google Shape;124;p5"/>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125" name="Google Shape;125;p5"/>
            <p:cNvPicPr preferRelativeResize="0"/>
            <p:nvPr/>
          </p:nvPicPr>
          <p:blipFill>
            <a:blip r:embed="rId7">
              <a:alphaModFix amt="20000"/>
            </a:blip>
            <a:stretch>
              <a:fillRect/>
            </a:stretch>
          </p:blipFill>
          <p:spPr>
            <a:xfrm rot="6300008">
              <a:off x="1522375" y="4463499"/>
              <a:ext cx="290448" cy="290151"/>
            </a:xfrm>
            <a:prstGeom prst="rect">
              <a:avLst/>
            </a:prstGeom>
            <a:noFill/>
            <a:ln>
              <a:noFill/>
            </a:ln>
          </p:spPr>
        </p:pic>
        <p:pic>
          <p:nvPicPr>
            <p:cNvPr id="126" name="Google Shape;126;p5"/>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127" name="Google Shape;127;p5"/>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128" name="Google Shape;128;p5"/>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129" name="Google Shape;129;p5"/>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130" name="Google Shape;130;p5"/>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131" name="Google Shape;131;p5"/>
            <p:cNvPicPr preferRelativeResize="0"/>
            <p:nvPr/>
          </p:nvPicPr>
          <p:blipFill>
            <a:blip r:embed="rId4">
              <a:alphaModFix amt="20000"/>
            </a:blip>
            <a:stretch>
              <a:fillRect/>
            </a:stretch>
          </p:blipFill>
          <p:spPr>
            <a:xfrm>
              <a:off x="564925" y="3684975"/>
              <a:ext cx="895125" cy="895151"/>
            </a:xfrm>
            <a:prstGeom prst="rect">
              <a:avLst/>
            </a:prstGeom>
            <a:noFill/>
            <a:ln>
              <a:noFill/>
            </a:ln>
          </p:spPr>
        </p:pic>
        <p:pic>
          <p:nvPicPr>
            <p:cNvPr id="132" name="Google Shape;132;p5"/>
            <p:cNvPicPr preferRelativeResize="0"/>
            <p:nvPr/>
          </p:nvPicPr>
          <p:blipFill>
            <a:blip r:embed="rId6">
              <a:alphaModFix amt="20000"/>
            </a:blip>
            <a:stretch>
              <a:fillRect/>
            </a:stretch>
          </p:blipFill>
          <p:spPr>
            <a:xfrm rot="7310236" flipH="1">
              <a:off x="3303648" y="4017646"/>
              <a:ext cx="1181856" cy="1181856"/>
            </a:xfrm>
            <a:prstGeom prst="rect">
              <a:avLst/>
            </a:prstGeom>
            <a:noFill/>
            <a:ln>
              <a:noFill/>
            </a:ln>
          </p:spPr>
        </p:pic>
        <p:pic>
          <p:nvPicPr>
            <p:cNvPr id="133" name="Google Shape;133;p5"/>
            <p:cNvPicPr preferRelativeResize="0"/>
            <p:nvPr/>
          </p:nvPicPr>
          <p:blipFill>
            <a:blip r:embed="rId7">
              <a:alphaModFix amt="20000"/>
            </a:blip>
            <a:stretch>
              <a:fillRect/>
            </a:stretch>
          </p:blipFill>
          <p:spPr>
            <a:xfrm rot="6300008">
              <a:off x="192050" y="3759024"/>
              <a:ext cx="290448" cy="290151"/>
            </a:xfrm>
            <a:prstGeom prst="rect">
              <a:avLst/>
            </a:prstGeom>
            <a:noFill/>
            <a:ln>
              <a:noFill/>
            </a:ln>
          </p:spPr>
        </p:pic>
        <p:pic>
          <p:nvPicPr>
            <p:cNvPr id="134" name="Google Shape;134;p5"/>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135" name="Google Shape;135;p5"/>
            <p:cNvPicPr preferRelativeResize="0"/>
            <p:nvPr/>
          </p:nvPicPr>
          <p:blipFill>
            <a:blip r:embed="rId3">
              <a:alphaModFix amt="20000"/>
            </a:blip>
            <a:stretch>
              <a:fillRect/>
            </a:stretch>
          </p:blipFill>
          <p:spPr>
            <a:xfrm rot="10800000">
              <a:off x="8377075" y="3086374"/>
              <a:ext cx="1522200" cy="1522200"/>
            </a:xfrm>
            <a:prstGeom prst="rect">
              <a:avLst/>
            </a:prstGeom>
            <a:noFill/>
            <a:ln>
              <a:noFill/>
            </a:ln>
          </p:spPr>
        </p:pic>
        <p:pic>
          <p:nvPicPr>
            <p:cNvPr id="136" name="Google Shape;136;p5"/>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137" name="Google Shape;137;p5"/>
            <p:cNvPicPr preferRelativeResize="0"/>
            <p:nvPr/>
          </p:nvPicPr>
          <p:blipFill>
            <a:blip r:embed="rId8">
              <a:alphaModFix amt="20000"/>
            </a:blip>
            <a:stretch>
              <a:fillRect/>
            </a:stretch>
          </p:blipFill>
          <p:spPr>
            <a:xfrm rot="10800000">
              <a:off x="8052237" y="4208750"/>
              <a:ext cx="769600" cy="769600"/>
            </a:xfrm>
            <a:prstGeom prst="rect">
              <a:avLst/>
            </a:prstGeom>
            <a:noFill/>
            <a:ln>
              <a:noFill/>
            </a:ln>
          </p:spPr>
        </p:pic>
        <p:pic>
          <p:nvPicPr>
            <p:cNvPr id="138" name="Google Shape;138;p5"/>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139" name="Google Shape;139;p5"/>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140" name="Google Shape;140;p5"/>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141" name="Google Shape;141;p5"/>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142" name="Google Shape;142;p5"/>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143" name="Google Shape;143;p5"/>
          <p:cNvSpPr/>
          <p:nvPr/>
        </p:nvSpPr>
        <p:spPr>
          <a:xfrm>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5"/>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lvl1pPr lvl="0">
              <a:spcBef>
                <a:spcPts val="0"/>
              </a:spcBef>
              <a:spcAft>
                <a:spcPts val="0"/>
              </a:spcAft>
              <a:buSzPts val="3500"/>
              <a:buNone/>
              <a:defRPr/>
            </a:lvl1pPr>
            <a:lvl2pPr lvl="1">
              <a:spcBef>
                <a:spcPts val="0"/>
              </a:spcBef>
              <a:spcAft>
                <a:spcPts val="0"/>
              </a:spcAft>
              <a:buSzPts val="3500"/>
              <a:buNone/>
              <a:defRPr/>
            </a:lvl2pPr>
            <a:lvl3pPr lvl="2">
              <a:spcBef>
                <a:spcPts val="0"/>
              </a:spcBef>
              <a:spcAft>
                <a:spcPts val="0"/>
              </a:spcAft>
              <a:buSzPts val="3500"/>
              <a:buNone/>
              <a:defRPr/>
            </a:lvl3pPr>
            <a:lvl4pPr lvl="3">
              <a:spcBef>
                <a:spcPts val="0"/>
              </a:spcBef>
              <a:spcAft>
                <a:spcPts val="0"/>
              </a:spcAft>
              <a:buSzPts val="3500"/>
              <a:buNone/>
              <a:defRPr/>
            </a:lvl4pPr>
            <a:lvl5pPr lvl="4">
              <a:spcBef>
                <a:spcPts val="0"/>
              </a:spcBef>
              <a:spcAft>
                <a:spcPts val="0"/>
              </a:spcAft>
              <a:buSzPts val="3500"/>
              <a:buNone/>
              <a:defRPr/>
            </a:lvl5pPr>
            <a:lvl6pPr lvl="5">
              <a:spcBef>
                <a:spcPts val="0"/>
              </a:spcBef>
              <a:spcAft>
                <a:spcPts val="0"/>
              </a:spcAft>
              <a:buSzPts val="3500"/>
              <a:buNone/>
              <a:defRPr/>
            </a:lvl6pPr>
            <a:lvl7pPr lvl="6">
              <a:spcBef>
                <a:spcPts val="0"/>
              </a:spcBef>
              <a:spcAft>
                <a:spcPts val="0"/>
              </a:spcAft>
              <a:buSzPts val="3500"/>
              <a:buNone/>
              <a:defRPr/>
            </a:lvl7pPr>
            <a:lvl8pPr lvl="7">
              <a:spcBef>
                <a:spcPts val="0"/>
              </a:spcBef>
              <a:spcAft>
                <a:spcPts val="0"/>
              </a:spcAft>
              <a:buSzPts val="3500"/>
              <a:buNone/>
              <a:defRPr/>
            </a:lvl8pPr>
            <a:lvl9pPr lvl="8">
              <a:spcBef>
                <a:spcPts val="0"/>
              </a:spcBef>
              <a:spcAft>
                <a:spcPts val="0"/>
              </a:spcAft>
              <a:buSzPts val="3500"/>
              <a:buNone/>
              <a:defRPr/>
            </a:lvl9pPr>
          </a:lstStyle>
          <a:p>
            <a:endParaRPr/>
          </a:p>
        </p:txBody>
      </p:sp>
      <p:sp>
        <p:nvSpPr>
          <p:cNvPr id="145" name="Google Shape;145;p5"/>
          <p:cNvSpPr txBox="1">
            <a:spLocks noGrp="1"/>
          </p:cNvSpPr>
          <p:nvPr>
            <p:ph type="subTitle" idx="1"/>
          </p:nvPr>
        </p:nvSpPr>
        <p:spPr>
          <a:xfrm>
            <a:off x="1469672" y="2178503"/>
            <a:ext cx="2743200" cy="52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Font typeface="Fjalla One"/>
              <a:buNone/>
              <a:defRPr sz="2500">
                <a:latin typeface="Fjalla One"/>
                <a:ea typeface="Fjalla One"/>
                <a:cs typeface="Fjalla One"/>
                <a:sym typeface="Fjalla One"/>
              </a:defRPr>
            </a:lvl1pPr>
            <a:lvl2pPr lvl="1" algn="ctr" rtl="0">
              <a:spcBef>
                <a:spcPts val="0"/>
              </a:spcBef>
              <a:spcAft>
                <a:spcPts val="0"/>
              </a:spcAft>
              <a:buSzPts val="2100"/>
              <a:buFont typeface="Fjalla One"/>
              <a:buNone/>
              <a:defRPr sz="2100">
                <a:latin typeface="Fjalla One"/>
                <a:ea typeface="Fjalla One"/>
                <a:cs typeface="Fjalla One"/>
                <a:sym typeface="Fjalla One"/>
              </a:defRPr>
            </a:lvl2pPr>
            <a:lvl3pPr lvl="2" algn="ctr" rtl="0">
              <a:spcBef>
                <a:spcPts val="0"/>
              </a:spcBef>
              <a:spcAft>
                <a:spcPts val="0"/>
              </a:spcAft>
              <a:buSzPts val="2100"/>
              <a:buFont typeface="Fjalla One"/>
              <a:buNone/>
              <a:defRPr sz="2100">
                <a:latin typeface="Fjalla One"/>
                <a:ea typeface="Fjalla One"/>
                <a:cs typeface="Fjalla One"/>
                <a:sym typeface="Fjalla One"/>
              </a:defRPr>
            </a:lvl3pPr>
            <a:lvl4pPr lvl="3" algn="ctr" rtl="0">
              <a:spcBef>
                <a:spcPts val="0"/>
              </a:spcBef>
              <a:spcAft>
                <a:spcPts val="0"/>
              </a:spcAft>
              <a:buSzPts val="2100"/>
              <a:buFont typeface="Fjalla One"/>
              <a:buNone/>
              <a:defRPr sz="2100">
                <a:latin typeface="Fjalla One"/>
                <a:ea typeface="Fjalla One"/>
                <a:cs typeface="Fjalla One"/>
                <a:sym typeface="Fjalla One"/>
              </a:defRPr>
            </a:lvl4pPr>
            <a:lvl5pPr lvl="4" algn="ctr" rtl="0">
              <a:spcBef>
                <a:spcPts val="0"/>
              </a:spcBef>
              <a:spcAft>
                <a:spcPts val="0"/>
              </a:spcAft>
              <a:buSzPts val="2100"/>
              <a:buFont typeface="Fjalla One"/>
              <a:buNone/>
              <a:defRPr sz="2100">
                <a:latin typeface="Fjalla One"/>
                <a:ea typeface="Fjalla One"/>
                <a:cs typeface="Fjalla One"/>
                <a:sym typeface="Fjalla One"/>
              </a:defRPr>
            </a:lvl5pPr>
            <a:lvl6pPr lvl="5" algn="ctr" rtl="0">
              <a:spcBef>
                <a:spcPts val="0"/>
              </a:spcBef>
              <a:spcAft>
                <a:spcPts val="0"/>
              </a:spcAft>
              <a:buSzPts val="2100"/>
              <a:buFont typeface="Fjalla One"/>
              <a:buNone/>
              <a:defRPr sz="2100">
                <a:latin typeface="Fjalla One"/>
                <a:ea typeface="Fjalla One"/>
                <a:cs typeface="Fjalla One"/>
                <a:sym typeface="Fjalla One"/>
              </a:defRPr>
            </a:lvl6pPr>
            <a:lvl7pPr lvl="6" algn="ctr" rtl="0">
              <a:spcBef>
                <a:spcPts val="0"/>
              </a:spcBef>
              <a:spcAft>
                <a:spcPts val="0"/>
              </a:spcAft>
              <a:buSzPts val="2100"/>
              <a:buFont typeface="Fjalla One"/>
              <a:buNone/>
              <a:defRPr sz="2100">
                <a:latin typeface="Fjalla One"/>
                <a:ea typeface="Fjalla One"/>
                <a:cs typeface="Fjalla One"/>
                <a:sym typeface="Fjalla One"/>
              </a:defRPr>
            </a:lvl7pPr>
            <a:lvl8pPr lvl="7" algn="ctr" rtl="0">
              <a:spcBef>
                <a:spcPts val="0"/>
              </a:spcBef>
              <a:spcAft>
                <a:spcPts val="0"/>
              </a:spcAft>
              <a:buSzPts val="2100"/>
              <a:buFont typeface="Fjalla One"/>
              <a:buNone/>
              <a:defRPr sz="2100">
                <a:latin typeface="Fjalla One"/>
                <a:ea typeface="Fjalla One"/>
                <a:cs typeface="Fjalla One"/>
                <a:sym typeface="Fjalla One"/>
              </a:defRPr>
            </a:lvl8pPr>
            <a:lvl9pPr lvl="8" algn="ctr"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146" name="Google Shape;146;p5"/>
          <p:cNvSpPr txBox="1">
            <a:spLocks noGrp="1"/>
          </p:cNvSpPr>
          <p:nvPr>
            <p:ph type="subTitle" idx="2"/>
          </p:nvPr>
        </p:nvSpPr>
        <p:spPr>
          <a:xfrm>
            <a:off x="1469678" y="2613031"/>
            <a:ext cx="2743200" cy="127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147" name="Google Shape;147;p5"/>
          <p:cNvSpPr txBox="1">
            <a:spLocks noGrp="1"/>
          </p:cNvSpPr>
          <p:nvPr>
            <p:ph type="subTitle" idx="3"/>
          </p:nvPr>
        </p:nvSpPr>
        <p:spPr>
          <a:xfrm>
            <a:off x="4931122" y="2178503"/>
            <a:ext cx="2743200" cy="52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Font typeface="Fjalla One"/>
              <a:buNone/>
              <a:defRPr sz="2500">
                <a:latin typeface="Fjalla One"/>
                <a:ea typeface="Fjalla One"/>
                <a:cs typeface="Fjalla One"/>
                <a:sym typeface="Fjalla One"/>
              </a:defRPr>
            </a:lvl1pPr>
            <a:lvl2pPr lvl="1" algn="ctr" rtl="0">
              <a:spcBef>
                <a:spcPts val="0"/>
              </a:spcBef>
              <a:spcAft>
                <a:spcPts val="0"/>
              </a:spcAft>
              <a:buSzPts val="2100"/>
              <a:buFont typeface="Fjalla One"/>
              <a:buNone/>
              <a:defRPr sz="2100">
                <a:latin typeface="Fjalla One"/>
                <a:ea typeface="Fjalla One"/>
                <a:cs typeface="Fjalla One"/>
                <a:sym typeface="Fjalla One"/>
              </a:defRPr>
            </a:lvl2pPr>
            <a:lvl3pPr lvl="2" algn="ctr" rtl="0">
              <a:spcBef>
                <a:spcPts val="0"/>
              </a:spcBef>
              <a:spcAft>
                <a:spcPts val="0"/>
              </a:spcAft>
              <a:buSzPts val="2100"/>
              <a:buFont typeface="Fjalla One"/>
              <a:buNone/>
              <a:defRPr sz="2100">
                <a:latin typeface="Fjalla One"/>
                <a:ea typeface="Fjalla One"/>
                <a:cs typeface="Fjalla One"/>
                <a:sym typeface="Fjalla One"/>
              </a:defRPr>
            </a:lvl3pPr>
            <a:lvl4pPr lvl="3" algn="ctr" rtl="0">
              <a:spcBef>
                <a:spcPts val="0"/>
              </a:spcBef>
              <a:spcAft>
                <a:spcPts val="0"/>
              </a:spcAft>
              <a:buSzPts val="2100"/>
              <a:buFont typeface="Fjalla One"/>
              <a:buNone/>
              <a:defRPr sz="2100">
                <a:latin typeface="Fjalla One"/>
                <a:ea typeface="Fjalla One"/>
                <a:cs typeface="Fjalla One"/>
                <a:sym typeface="Fjalla One"/>
              </a:defRPr>
            </a:lvl4pPr>
            <a:lvl5pPr lvl="4" algn="ctr" rtl="0">
              <a:spcBef>
                <a:spcPts val="0"/>
              </a:spcBef>
              <a:spcAft>
                <a:spcPts val="0"/>
              </a:spcAft>
              <a:buSzPts val="2100"/>
              <a:buFont typeface="Fjalla One"/>
              <a:buNone/>
              <a:defRPr sz="2100">
                <a:latin typeface="Fjalla One"/>
                <a:ea typeface="Fjalla One"/>
                <a:cs typeface="Fjalla One"/>
                <a:sym typeface="Fjalla One"/>
              </a:defRPr>
            </a:lvl5pPr>
            <a:lvl6pPr lvl="5" algn="ctr" rtl="0">
              <a:spcBef>
                <a:spcPts val="0"/>
              </a:spcBef>
              <a:spcAft>
                <a:spcPts val="0"/>
              </a:spcAft>
              <a:buSzPts val="2100"/>
              <a:buFont typeface="Fjalla One"/>
              <a:buNone/>
              <a:defRPr sz="2100">
                <a:latin typeface="Fjalla One"/>
                <a:ea typeface="Fjalla One"/>
                <a:cs typeface="Fjalla One"/>
                <a:sym typeface="Fjalla One"/>
              </a:defRPr>
            </a:lvl6pPr>
            <a:lvl7pPr lvl="6" algn="ctr" rtl="0">
              <a:spcBef>
                <a:spcPts val="0"/>
              </a:spcBef>
              <a:spcAft>
                <a:spcPts val="0"/>
              </a:spcAft>
              <a:buSzPts val="2100"/>
              <a:buFont typeface="Fjalla One"/>
              <a:buNone/>
              <a:defRPr sz="2100">
                <a:latin typeface="Fjalla One"/>
                <a:ea typeface="Fjalla One"/>
                <a:cs typeface="Fjalla One"/>
                <a:sym typeface="Fjalla One"/>
              </a:defRPr>
            </a:lvl7pPr>
            <a:lvl8pPr lvl="7" algn="ctr" rtl="0">
              <a:spcBef>
                <a:spcPts val="0"/>
              </a:spcBef>
              <a:spcAft>
                <a:spcPts val="0"/>
              </a:spcAft>
              <a:buSzPts val="2100"/>
              <a:buFont typeface="Fjalla One"/>
              <a:buNone/>
              <a:defRPr sz="2100">
                <a:latin typeface="Fjalla One"/>
                <a:ea typeface="Fjalla One"/>
                <a:cs typeface="Fjalla One"/>
                <a:sym typeface="Fjalla One"/>
              </a:defRPr>
            </a:lvl8pPr>
            <a:lvl9pPr lvl="8" algn="ctr"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148" name="Google Shape;148;p5"/>
          <p:cNvSpPr txBox="1">
            <a:spLocks noGrp="1"/>
          </p:cNvSpPr>
          <p:nvPr>
            <p:ph type="subTitle" idx="4"/>
          </p:nvPr>
        </p:nvSpPr>
        <p:spPr>
          <a:xfrm>
            <a:off x="4931128" y="2613031"/>
            <a:ext cx="2743200" cy="1272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49" name="Google Shape;149;p5"/>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59"/>
        <p:cNvGrpSpPr/>
        <p:nvPr/>
      </p:nvGrpSpPr>
      <p:grpSpPr>
        <a:xfrm>
          <a:off x="0" y="0"/>
          <a:ext cx="0" cy="0"/>
          <a:chOff x="0" y="0"/>
          <a:chExt cx="0" cy="0"/>
        </a:xfrm>
      </p:grpSpPr>
      <p:pic>
        <p:nvPicPr>
          <p:cNvPr id="260" name="Google Shape;260;p9"/>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261" name="Google Shape;261;p9"/>
          <p:cNvGrpSpPr/>
          <p:nvPr/>
        </p:nvGrpSpPr>
        <p:grpSpPr>
          <a:xfrm rot="10800000" flipH="1">
            <a:off x="-241100" y="-356137"/>
            <a:ext cx="10204531" cy="6412302"/>
            <a:chOff x="-371850" y="-900837"/>
            <a:chExt cx="10204531" cy="6412302"/>
          </a:xfrm>
        </p:grpSpPr>
        <p:pic>
          <p:nvPicPr>
            <p:cNvPr id="262" name="Google Shape;262;p9"/>
            <p:cNvPicPr preferRelativeResize="0"/>
            <p:nvPr/>
          </p:nvPicPr>
          <p:blipFill>
            <a:blip r:embed="rId3">
              <a:alphaModFix amt="20000"/>
            </a:blip>
            <a:stretch>
              <a:fillRect/>
            </a:stretch>
          </p:blipFill>
          <p:spPr>
            <a:xfrm rot="5400000" flipH="1">
              <a:off x="7291760" y="2204976"/>
              <a:ext cx="1017574" cy="1016601"/>
            </a:xfrm>
            <a:prstGeom prst="rect">
              <a:avLst/>
            </a:prstGeom>
            <a:noFill/>
            <a:ln>
              <a:noFill/>
            </a:ln>
          </p:spPr>
        </p:pic>
        <p:pic>
          <p:nvPicPr>
            <p:cNvPr id="263" name="Google Shape;263;p9"/>
            <p:cNvPicPr preferRelativeResize="0"/>
            <p:nvPr/>
          </p:nvPicPr>
          <p:blipFill>
            <a:blip r:embed="rId4">
              <a:alphaModFix amt="20000"/>
            </a:blip>
            <a:stretch>
              <a:fillRect/>
            </a:stretch>
          </p:blipFill>
          <p:spPr>
            <a:xfrm rot="4499992" flipH="1">
              <a:off x="1084775" y="1760341"/>
              <a:ext cx="290448" cy="290151"/>
            </a:xfrm>
            <a:prstGeom prst="rect">
              <a:avLst/>
            </a:prstGeom>
            <a:noFill/>
            <a:ln>
              <a:noFill/>
            </a:ln>
          </p:spPr>
        </p:pic>
        <p:pic>
          <p:nvPicPr>
            <p:cNvPr id="264" name="Google Shape;264;p9"/>
            <p:cNvPicPr preferRelativeResize="0"/>
            <p:nvPr/>
          </p:nvPicPr>
          <p:blipFill>
            <a:blip r:embed="rId3">
              <a:alphaModFix amt="20000"/>
            </a:blip>
            <a:stretch>
              <a:fillRect/>
            </a:stretch>
          </p:blipFill>
          <p:spPr>
            <a:xfrm rot="9587534" flipH="1">
              <a:off x="2052723" y="3679589"/>
              <a:ext cx="1017575" cy="1016602"/>
            </a:xfrm>
            <a:prstGeom prst="rect">
              <a:avLst/>
            </a:prstGeom>
            <a:noFill/>
            <a:ln>
              <a:noFill/>
            </a:ln>
          </p:spPr>
        </p:pic>
        <p:pic>
          <p:nvPicPr>
            <p:cNvPr id="265" name="Google Shape;265;p9"/>
            <p:cNvPicPr preferRelativeResize="0"/>
            <p:nvPr/>
          </p:nvPicPr>
          <p:blipFill>
            <a:blip r:embed="rId5">
              <a:alphaModFix amt="20000"/>
            </a:blip>
            <a:stretch>
              <a:fillRect/>
            </a:stretch>
          </p:blipFill>
          <p:spPr>
            <a:xfrm rot="10800000">
              <a:off x="730762" y="2766890"/>
              <a:ext cx="987550" cy="987550"/>
            </a:xfrm>
            <a:prstGeom prst="rect">
              <a:avLst/>
            </a:prstGeom>
            <a:noFill/>
            <a:ln>
              <a:noFill/>
            </a:ln>
          </p:spPr>
        </p:pic>
        <p:pic>
          <p:nvPicPr>
            <p:cNvPr id="266" name="Google Shape;266;p9"/>
            <p:cNvPicPr preferRelativeResize="0"/>
            <p:nvPr/>
          </p:nvPicPr>
          <p:blipFill>
            <a:blip r:embed="rId6">
              <a:alphaModFix amt="20000"/>
            </a:blip>
            <a:stretch>
              <a:fillRect/>
            </a:stretch>
          </p:blipFill>
          <p:spPr>
            <a:xfrm rot="10800000" flipH="1">
              <a:off x="6626075" y="4017040"/>
              <a:ext cx="1325150" cy="1325150"/>
            </a:xfrm>
            <a:prstGeom prst="rect">
              <a:avLst/>
            </a:prstGeom>
            <a:noFill/>
            <a:ln>
              <a:noFill/>
            </a:ln>
          </p:spPr>
        </p:pic>
        <p:pic>
          <p:nvPicPr>
            <p:cNvPr id="267" name="Google Shape;267;p9"/>
            <p:cNvPicPr preferRelativeResize="0"/>
            <p:nvPr/>
          </p:nvPicPr>
          <p:blipFill>
            <a:blip r:embed="rId5">
              <a:alphaModFix amt="20000"/>
            </a:blip>
            <a:stretch>
              <a:fillRect/>
            </a:stretch>
          </p:blipFill>
          <p:spPr>
            <a:xfrm rot="10800000" flipH="1">
              <a:off x="2833362" y="4508915"/>
              <a:ext cx="987550" cy="987550"/>
            </a:xfrm>
            <a:prstGeom prst="rect">
              <a:avLst/>
            </a:prstGeom>
            <a:noFill/>
            <a:ln>
              <a:noFill/>
            </a:ln>
          </p:spPr>
        </p:pic>
        <p:pic>
          <p:nvPicPr>
            <p:cNvPr id="268" name="Google Shape;268;p9"/>
            <p:cNvPicPr preferRelativeResize="0"/>
            <p:nvPr/>
          </p:nvPicPr>
          <p:blipFill>
            <a:blip r:embed="rId3">
              <a:alphaModFix amt="20000"/>
            </a:blip>
            <a:stretch>
              <a:fillRect/>
            </a:stretch>
          </p:blipFill>
          <p:spPr>
            <a:xfrm rot="10800000" flipH="1">
              <a:off x="-315600" y="3284889"/>
              <a:ext cx="1129251" cy="1128176"/>
            </a:xfrm>
            <a:prstGeom prst="rect">
              <a:avLst/>
            </a:prstGeom>
            <a:noFill/>
            <a:ln>
              <a:noFill/>
            </a:ln>
          </p:spPr>
        </p:pic>
        <p:pic>
          <p:nvPicPr>
            <p:cNvPr id="269" name="Google Shape;269;p9"/>
            <p:cNvPicPr preferRelativeResize="0"/>
            <p:nvPr/>
          </p:nvPicPr>
          <p:blipFill>
            <a:blip r:embed="rId7">
              <a:alphaModFix amt="20000"/>
            </a:blip>
            <a:stretch>
              <a:fillRect/>
            </a:stretch>
          </p:blipFill>
          <p:spPr>
            <a:xfrm rot="-7107743" flipH="1">
              <a:off x="-105389" y="-292837"/>
              <a:ext cx="1181855" cy="1181855"/>
            </a:xfrm>
            <a:prstGeom prst="rect">
              <a:avLst/>
            </a:prstGeom>
            <a:noFill/>
            <a:ln>
              <a:noFill/>
            </a:ln>
          </p:spPr>
        </p:pic>
        <p:pic>
          <p:nvPicPr>
            <p:cNvPr id="270" name="Google Shape;270;p9"/>
            <p:cNvPicPr preferRelativeResize="0"/>
            <p:nvPr/>
          </p:nvPicPr>
          <p:blipFill>
            <a:blip r:embed="rId4">
              <a:alphaModFix amt="20000"/>
            </a:blip>
            <a:stretch>
              <a:fillRect/>
            </a:stretch>
          </p:blipFill>
          <p:spPr>
            <a:xfrm rot="10800000" flipH="1">
              <a:off x="6171775" y="4828315"/>
              <a:ext cx="290449" cy="290150"/>
            </a:xfrm>
            <a:prstGeom prst="rect">
              <a:avLst/>
            </a:prstGeom>
            <a:noFill/>
            <a:ln>
              <a:noFill/>
            </a:ln>
          </p:spPr>
        </p:pic>
        <p:pic>
          <p:nvPicPr>
            <p:cNvPr id="271" name="Google Shape;271;p9"/>
            <p:cNvPicPr preferRelativeResize="0"/>
            <p:nvPr/>
          </p:nvPicPr>
          <p:blipFill>
            <a:blip r:embed="rId8">
              <a:alphaModFix amt="20000"/>
            </a:blip>
            <a:stretch>
              <a:fillRect/>
            </a:stretch>
          </p:blipFill>
          <p:spPr>
            <a:xfrm rot="10800000" flipH="1">
              <a:off x="2078275" y="-281885"/>
              <a:ext cx="769600" cy="769600"/>
            </a:xfrm>
            <a:prstGeom prst="rect">
              <a:avLst/>
            </a:prstGeom>
            <a:noFill/>
            <a:ln>
              <a:noFill/>
            </a:ln>
          </p:spPr>
        </p:pic>
        <p:pic>
          <p:nvPicPr>
            <p:cNvPr id="272" name="Google Shape;272;p9"/>
            <p:cNvPicPr preferRelativeResize="0"/>
            <p:nvPr/>
          </p:nvPicPr>
          <p:blipFill>
            <a:blip r:embed="rId6">
              <a:alphaModFix amt="20000"/>
            </a:blip>
            <a:stretch>
              <a:fillRect/>
            </a:stretch>
          </p:blipFill>
          <p:spPr>
            <a:xfrm rot="10800000" flipH="1">
              <a:off x="-371850" y="1487304"/>
              <a:ext cx="1474399" cy="1474399"/>
            </a:xfrm>
            <a:prstGeom prst="rect">
              <a:avLst/>
            </a:prstGeom>
            <a:noFill/>
            <a:ln>
              <a:noFill/>
            </a:ln>
          </p:spPr>
        </p:pic>
        <p:pic>
          <p:nvPicPr>
            <p:cNvPr id="273" name="Google Shape;273;p9"/>
            <p:cNvPicPr preferRelativeResize="0"/>
            <p:nvPr/>
          </p:nvPicPr>
          <p:blipFill>
            <a:blip r:embed="rId3">
              <a:alphaModFix amt="20000"/>
            </a:blip>
            <a:stretch>
              <a:fillRect/>
            </a:stretch>
          </p:blipFill>
          <p:spPr>
            <a:xfrm rot="9587534" flipH="1">
              <a:off x="4497373" y="-485436"/>
              <a:ext cx="1017575" cy="1016602"/>
            </a:xfrm>
            <a:prstGeom prst="rect">
              <a:avLst/>
            </a:prstGeom>
            <a:noFill/>
            <a:ln>
              <a:noFill/>
            </a:ln>
          </p:spPr>
        </p:pic>
        <p:pic>
          <p:nvPicPr>
            <p:cNvPr id="274" name="Google Shape;274;p9"/>
            <p:cNvPicPr preferRelativeResize="0"/>
            <p:nvPr/>
          </p:nvPicPr>
          <p:blipFill>
            <a:blip r:embed="rId4">
              <a:alphaModFix amt="20000"/>
            </a:blip>
            <a:stretch>
              <a:fillRect/>
            </a:stretch>
          </p:blipFill>
          <p:spPr>
            <a:xfrm>
              <a:off x="192050" y="4690490"/>
              <a:ext cx="290449" cy="290150"/>
            </a:xfrm>
            <a:prstGeom prst="rect">
              <a:avLst/>
            </a:prstGeom>
            <a:noFill/>
            <a:ln>
              <a:noFill/>
            </a:ln>
          </p:spPr>
        </p:pic>
        <p:pic>
          <p:nvPicPr>
            <p:cNvPr id="275" name="Google Shape;275;p9"/>
            <p:cNvPicPr preferRelativeResize="0"/>
            <p:nvPr/>
          </p:nvPicPr>
          <p:blipFill>
            <a:blip r:embed="rId4">
              <a:alphaModFix amt="20000"/>
            </a:blip>
            <a:stretch>
              <a:fillRect/>
            </a:stretch>
          </p:blipFill>
          <p:spPr>
            <a:xfrm rot="-4499992" flipH="1">
              <a:off x="279250" y="3098902"/>
              <a:ext cx="290448" cy="290151"/>
            </a:xfrm>
            <a:prstGeom prst="rect">
              <a:avLst/>
            </a:prstGeom>
            <a:noFill/>
            <a:ln>
              <a:noFill/>
            </a:ln>
          </p:spPr>
        </p:pic>
        <p:pic>
          <p:nvPicPr>
            <p:cNvPr id="276" name="Google Shape;276;p9"/>
            <p:cNvPicPr preferRelativeResize="0"/>
            <p:nvPr/>
          </p:nvPicPr>
          <p:blipFill>
            <a:blip r:embed="rId4">
              <a:alphaModFix amt="20000"/>
            </a:blip>
            <a:stretch>
              <a:fillRect/>
            </a:stretch>
          </p:blipFill>
          <p:spPr>
            <a:xfrm rot="4499992" flipH="1">
              <a:off x="1522375" y="314191"/>
              <a:ext cx="290448" cy="290151"/>
            </a:xfrm>
            <a:prstGeom prst="rect">
              <a:avLst/>
            </a:prstGeom>
            <a:noFill/>
            <a:ln>
              <a:noFill/>
            </a:ln>
          </p:spPr>
        </p:pic>
        <p:pic>
          <p:nvPicPr>
            <p:cNvPr id="277" name="Google Shape;277;p9"/>
            <p:cNvPicPr preferRelativeResize="0"/>
            <p:nvPr/>
          </p:nvPicPr>
          <p:blipFill>
            <a:blip r:embed="rId4">
              <a:alphaModFix amt="20000"/>
            </a:blip>
            <a:stretch>
              <a:fillRect/>
            </a:stretch>
          </p:blipFill>
          <p:spPr>
            <a:xfrm rot="4499992" flipH="1">
              <a:off x="7307700" y="32741"/>
              <a:ext cx="290448" cy="290151"/>
            </a:xfrm>
            <a:prstGeom prst="rect">
              <a:avLst/>
            </a:prstGeom>
            <a:noFill/>
            <a:ln>
              <a:noFill/>
            </a:ln>
          </p:spPr>
        </p:pic>
        <p:pic>
          <p:nvPicPr>
            <p:cNvPr id="278" name="Google Shape;278;p9"/>
            <p:cNvPicPr preferRelativeResize="0"/>
            <p:nvPr/>
          </p:nvPicPr>
          <p:blipFill>
            <a:blip r:embed="rId3">
              <a:alphaModFix amt="20000"/>
            </a:blip>
            <a:stretch>
              <a:fillRect/>
            </a:stretch>
          </p:blipFill>
          <p:spPr>
            <a:xfrm rot="5400000" flipH="1">
              <a:off x="3955585" y="3969851"/>
              <a:ext cx="1017574" cy="1016601"/>
            </a:xfrm>
            <a:prstGeom prst="rect">
              <a:avLst/>
            </a:prstGeom>
            <a:noFill/>
            <a:ln>
              <a:noFill/>
            </a:ln>
          </p:spPr>
        </p:pic>
        <p:pic>
          <p:nvPicPr>
            <p:cNvPr id="279" name="Google Shape;279;p9"/>
            <p:cNvPicPr preferRelativeResize="0"/>
            <p:nvPr/>
          </p:nvPicPr>
          <p:blipFill>
            <a:blip r:embed="rId4">
              <a:alphaModFix amt="20000"/>
            </a:blip>
            <a:stretch>
              <a:fillRect/>
            </a:stretch>
          </p:blipFill>
          <p:spPr>
            <a:xfrm rot="10800000">
              <a:off x="2131750" y="4915715"/>
              <a:ext cx="290449" cy="290150"/>
            </a:xfrm>
            <a:prstGeom prst="rect">
              <a:avLst/>
            </a:prstGeom>
            <a:noFill/>
            <a:ln>
              <a:noFill/>
            </a:ln>
          </p:spPr>
        </p:pic>
        <p:pic>
          <p:nvPicPr>
            <p:cNvPr id="280" name="Google Shape;280;p9"/>
            <p:cNvPicPr preferRelativeResize="0"/>
            <p:nvPr/>
          </p:nvPicPr>
          <p:blipFill>
            <a:blip r:embed="rId6">
              <a:alphaModFix amt="20000"/>
            </a:blip>
            <a:stretch>
              <a:fillRect/>
            </a:stretch>
          </p:blipFill>
          <p:spPr>
            <a:xfrm rot="-8680372" flipH="1">
              <a:off x="5688925" y="-639710"/>
              <a:ext cx="1325151" cy="1325151"/>
            </a:xfrm>
            <a:prstGeom prst="rect">
              <a:avLst/>
            </a:prstGeom>
            <a:noFill/>
            <a:ln>
              <a:noFill/>
            </a:ln>
          </p:spPr>
        </p:pic>
        <p:pic>
          <p:nvPicPr>
            <p:cNvPr id="281" name="Google Shape;281;p9"/>
            <p:cNvPicPr preferRelativeResize="0"/>
            <p:nvPr/>
          </p:nvPicPr>
          <p:blipFill>
            <a:blip r:embed="rId8">
              <a:alphaModFix amt="20000"/>
            </a:blip>
            <a:stretch>
              <a:fillRect/>
            </a:stretch>
          </p:blipFill>
          <p:spPr>
            <a:xfrm rot="7378974" flipH="1">
              <a:off x="5171614" y="4017997"/>
              <a:ext cx="1083098" cy="1083090"/>
            </a:xfrm>
            <a:prstGeom prst="rect">
              <a:avLst/>
            </a:prstGeom>
            <a:noFill/>
            <a:ln>
              <a:noFill/>
            </a:ln>
          </p:spPr>
        </p:pic>
        <p:pic>
          <p:nvPicPr>
            <p:cNvPr id="282" name="Google Shape;282;p9"/>
            <p:cNvPicPr preferRelativeResize="0"/>
            <p:nvPr/>
          </p:nvPicPr>
          <p:blipFill>
            <a:blip r:embed="rId5">
              <a:alphaModFix amt="20000"/>
            </a:blip>
            <a:stretch>
              <a:fillRect/>
            </a:stretch>
          </p:blipFill>
          <p:spPr>
            <a:xfrm rot="10800000" flipH="1">
              <a:off x="564925" y="487714"/>
              <a:ext cx="895125" cy="895151"/>
            </a:xfrm>
            <a:prstGeom prst="rect">
              <a:avLst/>
            </a:prstGeom>
            <a:noFill/>
            <a:ln>
              <a:noFill/>
            </a:ln>
          </p:spPr>
        </p:pic>
        <p:pic>
          <p:nvPicPr>
            <p:cNvPr id="283" name="Google Shape;283;p9"/>
            <p:cNvPicPr preferRelativeResize="0"/>
            <p:nvPr/>
          </p:nvPicPr>
          <p:blipFill>
            <a:blip r:embed="rId7">
              <a:alphaModFix amt="20000"/>
            </a:blip>
            <a:stretch>
              <a:fillRect/>
            </a:stretch>
          </p:blipFill>
          <p:spPr>
            <a:xfrm rot="2904834">
              <a:off x="2851828" y="13754"/>
              <a:ext cx="1469192" cy="1469189"/>
            </a:xfrm>
            <a:prstGeom prst="rect">
              <a:avLst/>
            </a:prstGeom>
            <a:noFill/>
            <a:ln>
              <a:noFill/>
            </a:ln>
          </p:spPr>
        </p:pic>
        <p:pic>
          <p:nvPicPr>
            <p:cNvPr id="284" name="Google Shape;284;p9"/>
            <p:cNvPicPr preferRelativeResize="0"/>
            <p:nvPr/>
          </p:nvPicPr>
          <p:blipFill>
            <a:blip r:embed="rId4">
              <a:alphaModFix amt="20000"/>
            </a:blip>
            <a:stretch>
              <a:fillRect/>
            </a:stretch>
          </p:blipFill>
          <p:spPr>
            <a:xfrm rot="4499992" flipH="1">
              <a:off x="192050" y="1018666"/>
              <a:ext cx="290448" cy="290151"/>
            </a:xfrm>
            <a:prstGeom prst="rect">
              <a:avLst/>
            </a:prstGeom>
            <a:noFill/>
            <a:ln>
              <a:noFill/>
            </a:ln>
          </p:spPr>
        </p:pic>
        <p:pic>
          <p:nvPicPr>
            <p:cNvPr id="285" name="Google Shape;285;p9"/>
            <p:cNvPicPr preferRelativeResize="0"/>
            <p:nvPr/>
          </p:nvPicPr>
          <p:blipFill>
            <a:blip r:embed="rId6">
              <a:alphaModFix amt="20000"/>
            </a:blip>
            <a:stretch>
              <a:fillRect/>
            </a:stretch>
          </p:blipFill>
          <p:spPr>
            <a:xfrm>
              <a:off x="653725" y="3989265"/>
              <a:ext cx="1522200" cy="1522200"/>
            </a:xfrm>
            <a:prstGeom prst="rect">
              <a:avLst/>
            </a:prstGeom>
            <a:noFill/>
            <a:ln>
              <a:noFill/>
            </a:ln>
          </p:spPr>
        </p:pic>
        <p:pic>
          <p:nvPicPr>
            <p:cNvPr id="286" name="Google Shape;286;p9"/>
            <p:cNvPicPr preferRelativeResize="0"/>
            <p:nvPr/>
          </p:nvPicPr>
          <p:blipFill>
            <a:blip r:embed="rId6">
              <a:alphaModFix amt="20000"/>
            </a:blip>
            <a:stretch>
              <a:fillRect/>
            </a:stretch>
          </p:blipFill>
          <p:spPr>
            <a:xfrm flipH="1">
              <a:off x="8052225" y="539490"/>
              <a:ext cx="1522200" cy="1522200"/>
            </a:xfrm>
            <a:prstGeom prst="rect">
              <a:avLst/>
            </a:prstGeom>
            <a:noFill/>
            <a:ln>
              <a:noFill/>
            </a:ln>
          </p:spPr>
        </p:pic>
        <p:pic>
          <p:nvPicPr>
            <p:cNvPr id="287" name="Google Shape;287;p9"/>
            <p:cNvPicPr preferRelativeResize="0"/>
            <p:nvPr/>
          </p:nvPicPr>
          <p:blipFill>
            <a:blip r:embed="rId7">
              <a:alphaModFix amt="20000"/>
            </a:blip>
            <a:stretch>
              <a:fillRect/>
            </a:stretch>
          </p:blipFill>
          <p:spPr>
            <a:xfrm rot="1127792">
              <a:off x="7917824" y="3197663"/>
              <a:ext cx="1181857" cy="1181857"/>
            </a:xfrm>
            <a:prstGeom prst="rect">
              <a:avLst/>
            </a:prstGeom>
            <a:noFill/>
            <a:ln>
              <a:noFill/>
            </a:ln>
          </p:spPr>
        </p:pic>
        <p:pic>
          <p:nvPicPr>
            <p:cNvPr id="288" name="Google Shape;288;p9"/>
            <p:cNvPicPr preferRelativeResize="0"/>
            <p:nvPr/>
          </p:nvPicPr>
          <p:blipFill>
            <a:blip r:embed="rId8">
              <a:alphaModFix amt="20000"/>
            </a:blip>
            <a:stretch>
              <a:fillRect/>
            </a:stretch>
          </p:blipFill>
          <p:spPr>
            <a:xfrm flipH="1">
              <a:off x="7522662" y="363540"/>
              <a:ext cx="769600" cy="769600"/>
            </a:xfrm>
            <a:prstGeom prst="rect">
              <a:avLst/>
            </a:prstGeom>
            <a:noFill/>
            <a:ln>
              <a:noFill/>
            </a:ln>
          </p:spPr>
        </p:pic>
        <p:pic>
          <p:nvPicPr>
            <p:cNvPr id="289" name="Google Shape;289;p9"/>
            <p:cNvPicPr preferRelativeResize="0"/>
            <p:nvPr/>
          </p:nvPicPr>
          <p:blipFill>
            <a:blip r:embed="rId4">
              <a:alphaModFix amt="20000"/>
            </a:blip>
            <a:stretch>
              <a:fillRect/>
            </a:stretch>
          </p:blipFill>
          <p:spPr>
            <a:xfrm rot="4499992" flipH="1">
              <a:off x="8697650" y="211666"/>
              <a:ext cx="290448" cy="290151"/>
            </a:xfrm>
            <a:prstGeom prst="rect">
              <a:avLst/>
            </a:prstGeom>
            <a:noFill/>
            <a:ln>
              <a:noFill/>
            </a:ln>
          </p:spPr>
        </p:pic>
        <p:pic>
          <p:nvPicPr>
            <p:cNvPr id="290" name="Google Shape;290;p9"/>
            <p:cNvPicPr preferRelativeResize="0"/>
            <p:nvPr/>
          </p:nvPicPr>
          <p:blipFill>
            <a:blip r:embed="rId3">
              <a:alphaModFix amt="20000"/>
            </a:blip>
            <a:stretch>
              <a:fillRect/>
            </a:stretch>
          </p:blipFill>
          <p:spPr>
            <a:xfrm rot="-4059514" flipH="1">
              <a:off x="8315378" y="3901665"/>
              <a:ext cx="1316998" cy="1315750"/>
            </a:xfrm>
            <a:prstGeom prst="rect">
              <a:avLst/>
            </a:prstGeom>
            <a:noFill/>
            <a:ln>
              <a:noFill/>
            </a:ln>
          </p:spPr>
        </p:pic>
        <p:pic>
          <p:nvPicPr>
            <p:cNvPr id="291" name="Google Shape;291;p9"/>
            <p:cNvPicPr preferRelativeResize="0"/>
            <p:nvPr/>
          </p:nvPicPr>
          <p:blipFill>
            <a:blip r:embed="rId4">
              <a:alphaModFix amt="20000"/>
            </a:blip>
            <a:stretch>
              <a:fillRect/>
            </a:stretch>
          </p:blipFill>
          <p:spPr>
            <a:xfrm rot="4499992" flipH="1">
              <a:off x="7969325" y="4648216"/>
              <a:ext cx="290448" cy="290151"/>
            </a:xfrm>
            <a:prstGeom prst="rect">
              <a:avLst/>
            </a:prstGeom>
            <a:noFill/>
            <a:ln>
              <a:noFill/>
            </a:ln>
          </p:spPr>
        </p:pic>
        <p:pic>
          <p:nvPicPr>
            <p:cNvPr id="292" name="Google Shape;292;p9"/>
            <p:cNvPicPr preferRelativeResize="0"/>
            <p:nvPr/>
          </p:nvPicPr>
          <p:blipFill>
            <a:blip r:embed="rId5">
              <a:alphaModFix amt="20000"/>
            </a:blip>
            <a:stretch>
              <a:fillRect/>
            </a:stretch>
          </p:blipFill>
          <p:spPr>
            <a:xfrm rot="10800000">
              <a:off x="8480100" y="1974165"/>
              <a:ext cx="987550" cy="987550"/>
            </a:xfrm>
            <a:prstGeom prst="rect">
              <a:avLst/>
            </a:prstGeom>
            <a:noFill/>
            <a:ln>
              <a:noFill/>
            </a:ln>
          </p:spPr>
        </p:pic>
        <p:pic>
          <p:nvPicPr>
            <p:cNvPr id="293" name="Google Shape;293;p9"/>
            <p:cNvPicPr preferRelativeResize="0"/>
            <p:nvPr/>
          </p:nvPicPr>
          <p:blipFill>
            <a:blip r:embed="rId4">
              <a:alphaModFix amt="20000"/>
            </a:blip>
            <a:stretch>
              <a:fillRect/>
            </a:stretch>
          </p:blipFill>
          <p:spPr>
            <a:xfrm rot="-4499992">
              <a:off x="8291812" y="2961991"/>
              <a:ext cx="290448" cy="290151"/>
            </a:xfrm>
            <a:prstGeom prst="rect">
              <a:avLst/>
            </a:prstGeom>
            <a:noFill/>
            <a:ln>
              <a:noFill/>
            </a:ln>
          </p:spPr>
        </p:pic>
        <p:pic>
          <p:nvPicPr>
            <p:cNvPr id="294" name="Google Shape;294;p9"/>
            <p:cNvPicPr preferRelativeResize="0"/>
            <p:nvPr/>
          </p:nvPicPr>
          <p:blipFill>
            <a:blip r:embed="rId4">
              <a:alphaModFix amt="20000"/>
            </a:blip>
            <a:stretch>
              <a:fillRect/>
            </a:stretch>
          </p:blipFill>
          <p:spPr>
            <a:xfrm>
              <a:off x="7772700" y="1799540"/>
              <a:ext cx="290449" cy="290150"/>
            </a:xfrm>
            <a:prstGeom prst="rect">
              <a:avLst/>
            </a:prstGeom>
            <a:noFill/>
            <a:ln>
              <a:noFill/>
            </a:ln>
          </p:spPr>
        </p:pic>
      </p:grpSp>
      <p:sp>
        <p:nvSpPr>
          <p:cNvPr id="295" name="Google Shape;295;p9"/>
          <p:cNvSpPr/>
          <p:nvPr/>
        </p:nvSpPr>
        <p:spPr>
          <a:xfrm>
            <a:off x="1312575" y="851975"/>
            <a:ext cx="6519000" cy="34395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9"/>
          <p:cNvSpPr txBox="1">
            <a:spLocks noGrp="1"/>
          </p:cNvSpPr>
          <p:nvPr>
            <p:ph type="title"/>
          </p:nvPr>
        </p:nvSpPr>
        <p:spPr>
          <a:xfrm>
            <a:off x="1851750" y="1208675"/>
            <a:ext cx="5440500" cy="9138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97" name="Google Shape;297;p9"/>
          <p:cNvSpPr txBox="1">
            <a:spLocks noGrp="1"/>
          </p:cNvSpPr>
          <p:nvPr>
            <p:ph type="subTitle" idx="1"/>
          </p:nvPr>
        </p:nvSpPr>
        <p:spPr>
          <a:xfrm>
            <a:off x="1851750" y="2486714"/>
            <a:ext cx="5440500" cy="1448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16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98"/>
        <p:cNvGrpSpPr/>
        <p:nvPr/>
      </p:nvGrpSpPr>
      <p:grpSpPr>
        <a:xfrm>
          <a:off x="0" y="0"/>
          <a:ext cx="0" cy="0"/>
          <a:chOff x="0" y="0"/>
          <a:chExt cx="0" cy="0"/>
        </a:xfrm>
      </p:grpSpPr>
      <p:sp>
        <p:nvSpPr>
          <p:cNvPr id="299" name="Google Shape;299;p10"/>
          <p:cNvSpPr txBox="1">
            <a:spLocks noGrp="1"/>
          </p:cNvSpPr>
          <p:nvPr>
            <p:ph type="body" idx="1"/>
          </p:nvPr>
        </p:nvSpPr>
        <p:spPr>
          <a:xfrm>
            <a:off x="4648200" y="3185151"/>
            <a:ext cx="3858600" cy="12726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b" anchorCtr="0">
            <a:noAutofit/>
          </a:bodyPr>
          <a:lstStyle>
            <a:lvl1pPr marL="457200" lvl="0" indent="-228600" algn="ctr">
              <a:lnSpc>
                <a:spcPct val="100000"/>
              </a:lnSpc>
              <a:spcBef>
                <a:spcPts val="0"/>
              </a:spcBef>
              <a:spcAft>
                <a:spcPts val="0"/>
              </a:spcAft>
              <a:buSzPts val="1400"/>
              <a:buNone/>
              <a:defRPr sz="3500">
                <a:latin typeface="Fjalla One"/>
                <a:ea typeface="Fjalla One"/>
                <a:cs typeface="Fjalla One"/>
                <a:sym typeface="Fjalla One"/>
              </a:defRPr>
            </a:lvl1pPr>
          </a:lstStyle>
          <a:p>
            <a:endParaRPr/>
          </a:p>
        </p:txBody>
      </p:sp>
      <p:pic>
        <p:nvPicPr>
          <p:cNvPr id="300" name="Google Shape;300;p10"/>
          <p:cNvPicPr preferRelativeResize="0"/>
          <p:nvPr/>
        </p:nvPicPr>
        <p:blipFill>
          <a:blip r:embed="rId2">
            <a:alphaModFix amt="20000"/>
          </a:blip>
          <a:stretch>
            <a:fillRect/>
          </a:stretch>
        </p:blipFill>
        <p:spPr>
          <a:xfrm rot="10800000">
            <a:off x="1423800" y="3712240"/>
            <a:ext cx="1325150" cy="1325150"/>
          </a:xfrm>
          <a:prstGeom prst="rect">
            <a:avLst/>
          </a:prstGeom>
          <a:noFill/>
          <a:ln>
            <a:noFill/>
          </a:ln>
        </p:spPr>
      </p:pic>
      <p:pic>
        <p:nvPicPr>
          <p:cNvPr id="301" name="Google Shape;301;p10"/>
          <p:cNvPicPr preferRelativeResize="0"/>
          <p:nvPr/>
        </p:nvPicPr>
        <p:blipFill>
          <a:blip r:embed="rId3">
            <a:alphaModFix amt="20000"/>
          </a:blip>
          <a:stretch>
            <a:fillRect/>
          </a:stretch>
        </p:blipFill>
        <p:spPr>
          <a:xfrm rot="10800000">
            <a:off x="5554113" y="4204115"/>
            <a:ext cx="987550" cy="987550"/>
          </a:xfrm>
          <a:prstGeom prst="rect">
            <a:avLst/>
          </a:prstGeom>
          <a:noFill/>
          <a:ln>
            <a:noFill/>
          </a:ln>
        </p:spPr>
      </p:pic>
      <p:pic>
        <p:nvPicPr>
          <p:cNvPr id="302" name="Google Shape;302;p10"/>
          <p:cNvPicPr preferRelativeResize="0"/>
          <p:nvPr/>
        </p:nvPicPr>
        <p:blipFill>
          <a:blip r:embed="rId4">
            <a:alphaModFix amt="20000"/>
          </a:blip>
          <a:stretch>
            <a:fillRect/>
          </a:stretch>
        </p:blipFill>
        <p:spPr>
          <a:xfrm rot="10800000">
            <a:off x="8561374" y="2980089"/>
            <a:ext cx="1129251" cy="1128176"/>
          </a:xfrm>
          <a:prstGeom prst="rect">
            <a:avLst/>
          </a:prstGeom>
          <a:noFill/>
          <a:ln>
            <a:noFill/>
          </a:ln>
        </p:spPr>
      </p:pic>
      <p:pic>
        <p:nvPicPr>
          <p:cNvPr id="303" name="Google Shape;303;p10"/>
          <p:cNvPicPr preferRelativeResize="0"/>
          <p:nvPr/>
        </p:nvPicPr>
        <p:blipFill>
          <a:blip r:embed="rId5">
            <a:alphaModFix amt="20000"/>
          </a:blip>
          <a:stretch>
            <a:fillRect/>
          </a:stretch>
        </p:blipFill>
        <p:spPr>
          <a:xfrm rot="10800000">
            <a:off x="2912801" y="4523515"/>
            <a:ext cx="290449" cy="290150"/>
          </a:xfrm>
          <a:prstGeom prst="rect">
            <a:avLst/>
          </a:prstGeom>
          <a:noFill/>
          <a:ln>
            <a:noFill/>
          </a:ln>
        </p:spPr>
      </p:pic>
      <p:pic>
        <p:nvPicPr>
          <p:cNvPr id="304" name="Google Shape;304;p10"/>
          <p:cNvPicPr preferRelativeResize="0"/>
          <p:nvPr/>
        </p:nvPicPr>
        <p:blipFill>
          <a:blip r:embed="rId5">
            <a:alphaModFix amt="20000"/>
          </a:blip>
          <a:stretch>
            <a:fillRect/>
          </a:stretch>
        </p:blipFill>
        <p:spPr>
          <a:xfrm flipH="1">
            <a:off x="8892526" y="4385690"/>
            <a:ext cx="290449" cy="290150"/>
          </a:xfrm>
          <a:prstGeom prst="rect">
            <a:avLst/>
          </a:prstGeom>
          <a:noFill/>
          <a:ln>
            <a:noFill/>
          </a:ln>
        </p:spPr>
      </p:pic>
      <p:pic>
        <p:nvPicPr>
          <p:cNvPr id="305" name="Google Shape;305;p10"/>
          <p:cNvPicPr preferRelativeResize="0"/>
          <p:nvPr/>
        </p:nvPicPr>
        <p:blipFill>
          <a:blip r:embed="rId5">
            <a:alphaModFix amt="20000"/>
          </a:blip>
          <a:stretch>
            <a:fillRect/>
          </a:stretch>
        </p:blipFill>
        <p:spPr>
          <a:xfrm rot="4499992">
            <a:off x="8805327" y="2794102"/>
            <a:ext cx="290448" cy="290151"/>
          </a:xfrm>
          <a:prstGeom prst="rect">
            <a:avLst/>
          </a:prstGeom>
          <a:noFill/>
          <a:ln>
            <a:noFill/>
          </a:ln>
        </p:spPr>
      </p:pic>
      <p:pic>
        <p:nvPicPr>
          <p:cNvPr id="306" name="Google Shape;306;p10"/>
          <p:cNvPicPr preferRelativeResize="0"/>
          <p:nvPr/>
        </p:nvPicPr>
        <p:blipFill>
          <a:blip r:embed="rId5">
            <a:alphaModFix amt="20000"/>
          </a:blip>
          <a:stretch>
            <a:fillRect/>
          </a:stretch>
        </p:blipFill>
        <p:spPr>
          <a:xfrm rot="-4499992">
            <a:off x="1722727" y="-214109"/>
            <a:ext cx="290448" cy="290151"/>
          </a:xfrm>
          <a:prstGeom prst="rect">
            <a:avLst/>
          </a:prstGeom>
          <a:noFill/>
          <a:ln>
            <a:noFill/>
          </a:ln>
        </p:spPr>
      </p:pic>
      <p:pic>
        <p:nvPicPr>
          <p:cNvPr id="307" name="Google Shape;307;p10"/>
          <p:cNvPicPr preferRelativeResize="0"/>
          <p:nvPr/>
        </p:nvPicPr>
        <p:blipFill>
          <a:blip r:embed="rId4">
            <a:alphaModFix amt="20000"/>
          </a:blip>
          <a:stretch>
            <a:fillRect/>
          </a:stretch>
        </p:blipFill>
        <p:spPr>
          <a:xfrm rot="-5400000">
            <a:off x="4246891" y="4189589"/>
            <a:ext cx="1017574" cy="1016601"/>
          </a:xfrm>
          <a:prstGeom prst="rect">
            <a:avLst/>
          </a:prstGeom>
          <a:noFill/>
          <a:ln>
            <a:noFill/>
          </a:ln>
        </p:spPr>
      </p:pic>
      <p:pic>
        <p:nvPicPr>
          <p:cNvPr id="308" name="Google Shape;308;p10"/>
          <p:cNvPicPr preferRelativeResize="0"/>
          <p:nvPr/>
        </p:nvPicPr>
        <p:blipFill>
          <a:blip r:embed="rId5">
            <a:alphaModFix amt="20000"/>
          </a:blip>
          <a:stretch>
            <a:fillRect/>
          </a:stretch>
        </p:blipFill>
        <p:spPr>
          <a:xfrm rot="10800000" flipH="1">
            <a:off x="6831826" y="4747240"/>
            <a:ext cx="290449" cy="290150"/>
          </a:xfrm>
          <a:prstGeom prst="rect">
            <a:avLst/>
          </a:prstGeom>
          <a:noFill/>
          <a:ln>
            <a:noFill/>
          </a:ln>
        </p:spPr>
      </p:pic>
      <p:pic>
        <p:nvPicPr>
          <p:cNvPr id="309" name="Google Shape;309;p10"/>
          <p:cNvPicPr preferRelativeResize="0"/>
          <p:nvPr/>
        </p:nvPicPr>
        <p:blipFill>
          <a:blip r:embed="rId6">
            <a:alphaModFix amt="20000"/>
          </a:blip>
          <a:stretch>
            <a:fillRect/>
          </a:stretch>
        </p:blipFill>
        <p:spPr>
          <a:xfrm rot="-7379002">
            <a:off x="3178025" y="3727552"/>
            <a:ext cx="769601" cy="769601"/>
          </a:xfrm>
          <a:prstGeom prst="rect">
            <a:avLst/>
          </a:prstGeom>
          <a:noFill/>
          <a:ln>
            <a:noFill/>
          </a:ln>
        </p:spPr>
      </p:pic>
      <p:pic>
        <p:nvPicPr>
          <p:cNvPr id="310" name="Google Shape;310;p10"/>
          <p:cNvPicPr preferRelativeResize="0"/>
          <p:nvPr/>
        </p:nvPicPr>
        <p:blipFill>
          <a:blip r:embed="rId2">
            <a:alphaModFix amt="20000"/>
          </a:blip>
          <a:stretch>
            <a:fillRect/>
          </a:stretch>
        </p:blipFill>
        <p:spPr>
          <a:xfrm flipH="1">
            <a:off x="7207150" y="4070240"/>
            <a:ext cx="1522200" cy="1522200"/>
          </a:xfrm>
          <a:prstGeom prst="rect">
            <a:avLst/>
          </a:prstGeom>
          <a:noFill/>
          <a:ln>
            <a:noFill/>
          </a:ln>
        </p:spPr>
      </p:pic>
      <p:pic>
        <p:nvPicPr>
          <p:cNvPr id="311" name="Google Shape;311;p10"/>
          <p:cNvPicPr preferRelativeResize="0"/>
          <p:nvPr/>
        </p:nvPicPr>
        <p:blipFill>
          <a:blip r:embed="rId2">
            <a:alphaModFix amt="20000"/>
          </a:blip>
          <a:stretch>
            <a:fillRect/>
          </a:stretch>
        </p:blipFill>
        <p:spPr>
          <a:xfrm>
            <a:off x="-668900" y="229765"/>
            <a:ext cx="1522200" cy="1522200"/>
          </a:xfrm>
          <a:prstGeom prst="rect">
            <a:avLst/>
          </a:prstGeom>
          <a:noFill/>
          <a:ln>
            <a:noFill/>
          </a:ln>
        </p:spPr>
      </p:pic>
      <p:pic>
        <p:nvPicPr>
          <p:cNvPr id="312" name="Google Shape;312;p10"/>
          <p:cNvPicPr preferRelativeResize="0"/>
          <p:nvPr/>
        </p:nvPicPr>
        <p:blipFill>
          <a:blip r:embed="rId7">
            <a:alphaModFix amt="20000"/>
          </a:blip>
          <a:stretch>
            <a:fillRect/>
          </a:stretch>
        </p:blipFill>
        <p:spPr>
          <a:xfrm rot="-1127792" flipH="1">
            <a:off x="275345" y="2892863"/>
            <a:ext cx="1181857" cy="1181857"/>
          </a:xfrm>
          <a:prstGeom prst="rect">
            <a:avLst/>
          </a:prstGeom>
          <a:noFill/>
          <a:ln>
            <a:noFill/>
          </a:ln>
        </p:spPr>
      </p:pic>
      <p:pic>
        <p:nvPicPr>
          <p:cNvPr id="313" name="Google Shape;313;p10"/>
          <p:cNvPicPr preferRelativeResize="0"/>
          <p:nvPr/>
        </p:nvPicPr>
        <p:blipFill>
          <a:blip r:embed="rId6">
            <a:alphaModFix amt="20000"/>
          </a:blip>
          <a:stretch>
            <a:fillRect/>
          </a:stretch>
        </p:blipFill>
        <p:spPr>
          <a:xfrm>
            <a:off x="553188" y="-215310"/>
            <a:ext cx="769600" cy="769600"/>
          </a:xfrm>
          <a:prstGeom prst="rect">
            <a:avLst/>
          </a:prstGeom>
          <a:noFill/>
          <a:ln>
            <a:noFill/>
          </a:ln>
        </p:spPr>
      </p:pic>
      <p:pic>
        <p:nvPicPr>
          <p:cNvPr id="314" name="Google Shape;314;p10"/>
          <p:cNvPicPr preferRelativeResize="0"/>
          <p:nvPr/>
        </p:nvPicPr>
        <p:blipFill>
          <a:blip r:embed="rId5">
            <a:alphaModFix amt="20000"/>
          </a:blip>
          <a:stretch>
            <a:fillRect/>
          </a:stretch>
        </p:blipFill>
        <p:spPr>
          <a:xfrm rot="-4499992">
            <a:off x="148952" y="-93134"/>
            <a:ext cx="290448" cy="290151"/>
          </a:xfrm>
          <a:prstGeom prst="rect">
            <a:avLst/>
          </a:prstGeom>
          <a:noFill/>
          <a:ln>
            <a:noFill/>
          </a:ln>
        </p:spPr>
      </p:pic>
      <p:pic>
        <p:nvPicPr>
          <p:cNvPr id="315" name="Google Shape;315;p10"/>
          <p:cNvPicPr preferRelativeResize="0"/>
          <p:nvPr/>
        </p:nvPicPr>
        <p:blipFill>
          <a:blip r:embed="rId4">
            <a:alphaModFix amt="20000"/>
          </a:blip>
          <a:stretch>
            <a:fillRect/>
          </a:stretch>
        </p:blipFill>
        <p:spPr>
          <a:xfrm rot="4059514">
            <a:off x="-257351" y="3596865"/>
            <a:ext cx="1316998" cy="1315750"/>
          </a:xfrm>
          <a:prstGeom prst="rect">
            <a:avLst/>
          </a:prstGeom>
          <a:noFill/>
          <a:ln>
            <a:noFill/>
          </a:ln>
        </p:spPr>
      </p:pic>
      <p:pic>
        <p:nvPicPr>
          <p:cNvPr id="316" name="Google Shape;316;p10"/>
          <p:cNvPicPr preferRelativeResize="0"/>
          <p:nvPr/>
        </p:nvPicPr>
        <p:blipFill>
          <a:blip r:embed="rId5">
            <a:alphaModFix amt="20000"/>
          </a:blip>
          <a:stretch>
            <a:fillRect/>
          </a:stretch>
        </p:blipFill>
        <p:spPr>
          <a:xfrm rot="-4499992">
            <a:off x="1115252" y="4343416"/>
            <a:ext cx="290448" cy="290151"/>
          </a:xfrm>
          <a:prstGeom prst="rect">
            <a:avLst/>
          </a:prstGeom>
          <a:noFill/>
          <a:ln>
            <a:noFill/>
          </a:ln>
        </p:spPr>
      </p:pic>
      <p:pic>
        <p:nvPicPr>
          <p:cNvPr id="317" name="Google Shape;317;p10"/>
          <p:cNvPicPr preferRelativeResize="0"/>
          <p:nvPr/>
        </p:nvPicPr>
        <p:blipFill>
          <a:blip r:embed="rId3">
            <a:alphaModFix amt="20000"/>
          </a:blip>
          <a:stretch>
            <a:fillRect/>
          </a:stretch>
        </p:blipFill>
        <p:spPr>
          <a:xfrm rot="10800000" flipH="1">
            <a:off x="-92625" y="1669365"/>
            <a:ext cx="987550" cy="987550"/>
          </a:xfrm>
          <a:prstGeom prst="rect">
            <a:avLst/>
          </a:prstGeom>
          <a:noFill/>
          <a:ln>
            <a:noFill/>
          </a:ln>
        </p:spPr>
      </p:pic>
      <p:pic>
        <p:nvPicPr>
          <p:cNvPr id="318" name="Google Shape;318;p10"/>
          <p:cNvPicPr preferRelativeResize="0"/>
          <p:nvPr/>
        </p:nvPicPr>
        <p:blipFill>
          <a:blip r:embed="rId5">
            <a:alphaModFix amt="20000"/>
          </a:blip>
          <a:stretch>
            <a:fillRect/>
          </a:stretch>
        </p:blipFill>
        <p:spPr>
          <a:xfrm rot="4499992" flipH="1">
            <a:off x="792765" y="2657191"/>
            <a:ext cx="290448" cy="2901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36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361"/>
        <p:cNvGrpSpPr/>
        <p:nvPr/>
      </p:nvGrpSpPr>
      <p:grpSpPr>
        <a:xfrm>
          <a:off x="0" y="0"/>
          <a:ext cx="0" cy="0"/>
          <a:chOff x="0" y="0"/>
          <a:chExt cx="0" cy="0"/>
        </a:xfrm>
      </p:grpSpPr>
      <p:pic>
        <p:nvPicPr>
          <p:cNvPr id="362" name="Google Shape;362;p13"/>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363" name="Google Shape;363;p13"/>
          <p:cNvGrpSpPr/>
          <p:nvPr/>
        </p:nvGrpSpPr>
        <p:grpSpPr>
          <a:xfrm flipH="1">
            <a:off x="-548281" y="-421987"/>
            <a:ext cx="10353927" cy="6412313"/>
            <a:chOff x="-521246" y="-443637"/>
            <a:chExt cx="10353927" cy="6412313"/>
          </a:xfrm>
        </p:grpSpPr>
        <p:pic>
          <p:nvPicPr>
            <p:cNvPr id="364" name="Google Shape;364;p13"/>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365" name="Google Shape;365;p13"/>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366" name="Google Shape;366;p13"/>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367" name="Google Shape;367;p13"/>
            <p:cNvPicPr preferRelativeResize="0"/>
            <p:nvPr/>
          </p:nvPicPr>
          <p:blipFill>
            <a:blip r:embed="rId6">
              <a:alphaModFix amt="20000"/>
            </a:blip>
            <a:stretch>
              <a:fillRect/>
            </a:stretch>
          </p:blipFill>
          <p:spPr>
            <a:xfrm rot="-3383234">
              <a:off x="-292926" y="3911796"/>
              <a:ext cx="1181856" cy="1181856"/>
            </a:xfrm>
            <a:prstGeom prst="rect">
              <a:avLst/>
            </a:prstGeom>
            <a:noFill/>
            <a:ln>
              <a:noFill/>
            </a:ln>
          </p:spPr>
        </p:pic>
        <p:pic>
          <p:nvPicPr>
            <p:cNvPr id="368" name="Google Shape;368;p13"/>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369" name="Google Shape;369;p13"/>
            <p:cNvPicPr preferRelativeResize="0"/>
            <p:nvPr/>
          </p:nvPicPr>
          <p:blipFill>
            <a:blip r:embed="rId8">
              <a:alphaModFix amt="20000"/>
            </a:blip>
            <a:stretch>
              <a:fillRect/>
            </a:stretch>
          </p:blipFill>
          <p:spPr>
            <a:xfrm>
              <a:off x="2175937" y="4506950"/>
              <a:ext cx="769600" cy="769600"/>
            </a:xfrm>
            <a:prstGeom prst="rect">
              <a:avLst/>
            </a:prstGeom>
            <a:noFill/>
            <a:ln>
              <a:noFill/>
            </a:ln>
          </p:spPr>
        </p:pic>
        <p:pic>
          <p:nvPicPr>
            <p:cNvPr id="370" name="Google Shape;370;p13"/>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371" name="Google Shape;371;p13"/>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372" name="Google Shape;372;p13"/>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373" name="Google Shape;373;p13"/>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374" name="Google Shape;374;p13"/>
            <p:cNvPicPr preferRelativeResize="0"/>
            <p:nvPr/>
          </p:nvPicPr>
          <p:blipFill>
            <a:blip r:embed="rId7">
              <a:alphaModFix amt="20000"/>
            </a:blip>
            <a:stretch>
              <a:fillRect/>
            </a:stretch>
          </p:blipFill>
          <p:spPr>
            <a:xfrm rot="6300008">
              <a:off x="1750975" y="4615899"/>
              <a:ext cx="290448" cy="290151"/>
            </a:xfrm>
            <a:prstGeom prst="rect">
              <a:avLst/>
            </a:prstGeom>
            <a:noFill/>
            <a:ln>
              <a:noFill/>
            </a:ln>
          </p:spPr>
        </p:pic>
        <p:pic>
          <p:nvPicPr>
            <p:cNvPr id="375" name="Google Shape;375;p13"/>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376" name="Google Shape;376;p13"/>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377" name="Google Shape;377;p13"/>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378" name="Google Shape;378;p13"/>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379" name="Google Shape;379;p13"/>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380" name="Google Shape;380;p13"/>
            <p:cNvPicPr preferRelativeResize="0"/>
            <p:nvPr/>
          </p:nvPicPr>
          <p:blipFill>
            <a:blip r:embed="rId4">
              <a:alphaModFix amt="20000"/>
            </a:blip>
            <a:stretch>
              <a:fillRect/>
            </a:stretch>
          </p:blipFill>
          <p:spPr>
            <a:xfrm>
              <a:off x="793525" y="4218375"/>
              <a:ext cx="895125" cy="895151"/>
            </a:xfrm>
            <a:prstGeom prst="rect">
              <a:avLst/>
            </a:prstGeom>
            <a:noFill/>
            <a:ln>
              <a:noFill/>
            </a:ln>
          </p:spPr>
        </p:pic>
        <p:pic>
          <p:nvPicPr>
            <p:cNvPr id="381" name="Google Shape;381;p13"/>
            <p:cNvPicPr preferRelativeResize="0"/>
            <p:nvPr/>
          </p:nvPicPr>
          <p:blipFill>
            <a:blip r:embed="rId6">
              <a:alphaModFix amt="20000"/>
            </a:blip>
            <a:stretch>
              <a:fillRect/>
            </a:stretch>
          </p:blipFill>
          <p:spPr>
            <a:xfrm rot="7310236" flipH="1">
              <a:off x="3168348" y="4241146"/>
              <a:ext cx="1181856" cy="1181856"/>
            </a:xfrm>
            <a:prstGeom prst="rect">
              <a:avLst/>
            </a:prstGeom>
            <a:noFill/>
            <a:ln>
              <a:noFill/>
            </a:ln>
          </p:spPr>
        </p:pic>
        <p:pic>
          <p:nvPicPr>
            <p:cNvPr id="382" name="Google Shape;382;p13"/>
            <p:cNvPicPr preferRelativeResize="0"/>
            <p:nvPr/>
          </p:nvPicPr>
          <p:blipFill>
            <a:blip r:embed="rId7">
              <a:alphaModFix amt="20000"/>
            </a:blip>
            <a:stretch>
              <a:fillRect/>
            </a:stretch>
          </p:blipFill>
          <p:spPr>
            <a:xfrm rot="6300008">
              <a:off x="268250" y="3835224"/>
              <a:ext cx="290448" cy="290151"/>
            </a:xfrm>
            <a:prstGeom prst="rect">
              <a:avLst/>
            </a:prstGeom>
            <a:noFill/>
            <a:ln>
              <a:noFill/>
            </a:ln>
          </p:spPr>
        </p:pic>
        <p:pic>
          <p:nvPicPr>
            <p:cNvPr id="383" name="Google Shape;383;p13"/>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384" name="Google Shape;384;p13"/>
            <p:cNvPicPr preferRelativeResize="0"/>
            <p:nvPr/>
          </p:nvPicPr>
          <p:blipFill>
            <a:blip r:embed="rId3">
              <a:alphaModFix amt="20000"/>
            </a:blip>
            <a:stretch>
              <a:fillRect/>
            </a:stretch>
          </p:blipFill>
          <p:spPr>
            <a:xfrm rot="10800000">
              <a:off x="8310475" y="3093674"/>
              <a:ext cx="1522200" cy="1522200"/>
            </a:xfrm>
            <a:prstGeom prst="rect">
              <a:avLst/>
            </a:prstGeom>
            <a:noFill/>
            <a:ln>
              <a:noFill/>
            </a:ln>
          </p:spPr>
        </p:pic>
        <p:pic>
          <p:nvPicPr>
            <p:cNvPr id="385" name="Google Shape;385;p13"/>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386" name="Google Shape;386;p13"/>
            <p:cNvPicPr preferRelativeResize="0"/>
            <p:nvPr/>
          </p:nvPicPr>
          <p:blipFill>
            <a:blip r:embed="rId8">
              <a:alphaModFix amt="20000"/>
            </a:blip>
            <a:stretch>
              <a:fillRect/>
            </a:stretch>
          </p:blipFill>
          <p:spPr>
            <a:xfrm rot="10800000">
              <a:off x="8052250" y="4392225"/>
              <a:ext cx="769600" cy="769600"/>
            </a:xfrm>
            <a:prstGeom prst="rect">
              <a:avLst/>
            </a:prstGeom>
            <a:noFill/>
            <a:ln>
              <a:noFill/>
            </a:ln>
          </p:spPr>
        </p:pic>
        <p:pic>
          <p:nvPicPr>
            <p:cNvPr id="387" name="Google Shape;387;p13"/>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388" name="Google Shape;388;p13"/>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389" name="Google Shape;389;p13"/>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390" name="Google Shape;390;p13"/>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391" name="Google Shape;391;p13"/>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392" name="Google Shape;392;p13"/>
          <p:cNvSpPr/>
          <p:nvPr/>
        </p:nvSpPr>
        <p:spPr>
          <a:xfrm flipH="1">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13"/>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2pPr>
            <a:lvl3pPr lvl="2"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3pPr>
            <a:lvl4pPr lvl="3"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4pPr>
            <a:lvl5pPr lvl="4"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5pPr>
            <a:lvl6pPr lvl="5"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6pPr>
            <a:lvl7pPr lvl="6"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7pPr>
            <a:lvl8pPr lvl="7"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8pPr>
            <a:lvl9pPr lvl="8" rtl="0">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9pPr>
          </a:lstStyle>
          <a:p>
            <a:endParaRPr/>
          </a:p>
        </p:txBody>
      </p:sp>
      <p:sp>
        <p:nvSpPr>
          <p:cNvPr id="394" name="Google Shape;394;p13"/>
          <p:cNvSpPr txBox="1">
            <a:spLocks noGrp="1"/>
          </p:cNvSpPr>
          <p:nvPr>
            <p:ph type="title" idx="2" hasCustomPrompt="1"/>
          </p:nvPr>
        </p:nvSpPr>
        <p:spPr>
          <a:xfrm>
            <a:off x="756656" y="1532700"/>
            <a:ext cx="760500" cy="5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dk2"/>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395" name="Google Shape;395;p13"/>
          <p:cNvSpPr txBox="1">
            <a:spLocks noGrp="1"/>
          </p:cNvSpPr>
          <p:nvPr>
            <p:ph type="subTitle" idx="1"/>
          </p:nvPr>
        </p:nvSpPr>
        <p:spPr>
          <a:xfrm>
            <a:off x="1517169" y="1532697"/>
            <a:ext cx="3011400" cy="522300"/>
          </a:xfrm>
          <a:prstGeom prst="rect">
            <a:avLst/>
          </a:prstGeom>
        </p:spPr>
        <p:txBody>
          <a:bodyPr spcFirstLastPara="1" wrap="square" lIns="91425" tIns="91425" rIns="91425" bIns="91425" anchor="b" anchorCtr="0">
            <a:noAutofit/>
          </a:bodyPr>
          <a:lstStyle>
            <a:lvl1pPr lvl="0">
              <a:spcBef>
                <a:spcPts val="0"/>
              </a:spcBef>
              <a:spcAft>
                <a:spcPts val="0"/>
              </a:spcAft>
              <a:buSzPts val="2100"/>
              <a:buFont typeface="Fjalla One"/>
              <a:buNone/>
              <a:defRPr sz="2500">
                <a:latin typeface="Fjalla One"/>
                <a:ea typeface="Fjalla One"/>
                <a:cs typeface="Fjalla One"/>
                <a:sym typeface="Fjalla One"/>
              </a:defRPr>
            </a:lvl1pPr>
            <a:lvl2pPr lvl="1">
              <a:spcBef>
                <a:spcPts val="0"/>
              </a:spcBef>
              <a:spcAft>
                <a:spcPts val="0"/>
              </a:spcAft>
              <a:buSzPts val="2100"/>
              <a:buFont typeface="Fjalla One"/>
              <a:buNone/>
              <a:defRPr sz="2100">
                <a:latin typeface="Fjalla One"/>
                <a:ea typeface="Fjalla One"/>
                <a:cs typeface="Fjalla One"/>
                <a:sym typeface="Fjalla One"/>
              </a:defRPr>
            </a:lvl2pPr>
            <a:lvl3pPr lvl="2">
              <a:spcBef>
                <a:spcPts val="0"/>
              </a:spcBef>
              <a:spcAft>
                <a:spcPts val="0"/>
              </a:spcAft>
              <a:buSzPts val="2100"/>
              <a:buFont typeface="Fjalla One"/>
              <a:buNone/>
              <a:defRPr sz="2100">
                <a:latin typeface="Fjalla One"/>
                <a:ea typeface="Fjalla One"/>
                <a:cs typeface="Fjalla One"/>
                <a:sym typeface="Fjalla One"/>
              </a:defRPr>
            </a:lvl3pPr>
            <a:lvl4pPr lvl="3">
              <a:spcBef>
                <a:spcPts val="0"/>
              </a:spcBef>
              <a:spcAft>
                <a:spcPts val="0"/>
              </a:spcAft>
              <a:buSzPts val="2100"/>
              <a:buFont typeface="Fjalla One"/>
              <a:buNone/>
              <a:defRPr sz="2100">
                <a:latin typeface="Fjalla One"/>
                <a:ea typeface="Fjalla One"/>
                <a:cs typeface="Fjalla One"/>
                <a:sym typeface="Fjalla One"/>
              </a:defRPr>
            </a:lvl4pPr>
            <a:lvl5pPr lvl="4">
              <a:spcBef>
                <a:spcPts val="0"/>
              </a:spcBef>
              <a:spcAft>
                <a:spcPts val="0"/>
              </a:spcAft>
              <a:buSzPts val="2100"/>
              <a:buFont typeface="Fjalla One"/>
              <a:buNone/>
              <a:defRPr sz="2100">
                <a:latin typeface="Fjalla One"/>
                <a:ea typeface="Fjalla One"/>
                <a:cs typeface="Fjalla One"/>
                <a:sym typeface="Fjalla One"/>
              </a:defRPr>
            </a:lvl5pPr>
            <a:lvl6pPr lvl="5">
              <a:spcBef>
                <a:spcPts val="0"/>
              </a:spcBef>
              <a:spcAft>
                <a:spcPts val="0"/>
              </a:spcAft>
              <a:buSzPts val="2100"/>
              <a:buFont typeface="Fjalla One"/>
              <a:buNone/>
              <a:defRPr sz="2100">
                <a:latin typeface="Fjalla One"/>
                <a:ea typeface="Fjalla One"/>
                <a:cs typeface="Fjalla One"/>
                <a:sym typeface="Fjalla One"/>
              </a:defRPr>
            </a:lvl6pPr>
            <a:lvl7pPr lvl="6">
              <a:spcBef>
                <a:spcPts val="0"/>
              </a:spcBef>
              <a:spcAft>
                <a:spcPts val="0"/>
              </a:spcAft>
              <a:buSzPts val="2100"/>
              <a:buFont typeface="Fjalla One"/>
              <a:buNone/>
              <a:defRPr sz="2100">
                <a:latin typeface="Fjalla One"/>
                <a:ea typeface="Fjalla One"/>
                <a:cs typeface="Fjalla One"/>
                <a:sym typeface="Fjalla One"/>
              </a:defRPr>
            </a:lvl7pPr>
            <a:lvl8pPr lvl="7">
              <a:spcBef>
                <a:spcPts val="0"/>
              </a:spcBef>
              <a:spcAft>
                <a:spcPts val="0"/>
              </a:spcAft>
              <a:buSzPts val="2100"/>
              <a:buFont typeface="Fjalla One"/>
              <a:buNone/>
              <a:defRPr sz="2100">
                <a:latin typeface="Fjalla One"/>
                <a:ea typeface="Fjalla One"/>
                <a:cs typeface="Fjalla One"/>
                <a:sym typeface="Fjalla One"/>
              </a:defRPr>
            </a:lvl8pPr>
            <a:lvl9pPr lvl="8">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396" name="Google Shape;396;p13"/>
          <p:cNvSpPr txBox="1">
            <a:spLocks noGrp="1"/>
          </p:cNvSpPr>
          <p:nvPr>
            <p:ph type="subTitle" idx="3"/>
          </p:nvPr>
        </p:nvSpPr>
        <p:spPr>
          <a:xfrm>
            <a:off x="1517175" y="1967225"/>
            <a:ext cx="3011400" cy="56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397" name="Google Shape;397;p13"/>
          <p:cNvSpPr txBox="1">
            <a:spLocks noGrp="1"/>
          </p:cNvSpPr>
          <p:nvPr>
            <p:ph type="title" idx="4" hasCustomPrompt="1"/>
          </p:nvPr>
        </p:nvSpPr>
        <p:spPr>
          <a:xfrm>
            <a:off x="4615433" y="1532700"/>
            <a:ext cx="760500" cy="5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dk2"/>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398" name="Google Shape;398;p13"/>
          <p:cNvSpPr txBox="1">
            <a:spLocks noGrp="1"/>
          </p:cNvSpPr>
          <p:nvPr>
            <p:ph type="subTitle" idx="5"/>
          </p:nvPr>
        </p:nvSpPr>
        <p:spPr>
          <a:xfrm>
            <a:off x="5375944" y="1532697"/>
            <a:ext cx="3011400" cy="522300"/>
          </a:xfrm>
          <a:prstGeom prst="rect">
            <a:avLst/>
          </a:prstGeom>
        </p:spPr>
        <p:txBody>
          <a:bodyPr spcFirstLastPara="1" wrap="square" lIns="91425" tIns="91425" rIns="91425" bIns="91425" anchor="b" anchorCtr="0">
            <a:noAutofit/>
          </a:bodyPr>
          <a:lstStyle>
            <a:lvl1pPr lvl="0" rtl="0">
              <a:spcBef>
                <a:spcPts val="0"/>
              </a:spcBef>
              <a:spcAft>
                <a:spcPts val="0"/>
              </a:spcAft>
              <a:buSzPts val="2100"/>
              <a:buFont typeface="Fjalla One"/>
              <a:buNone/>
              <a:defRPr sz="2500">
                <a:latin typeface="Fjalla One"/>
                <a:ea typeface="Fjalla One"/>
                <a:cs typeface="Fjalla One"/>
                <a:sym typeface="Fjalla One"/>
              </a:defRPr>
            </a:lvl1pPr>
            <a:lvl2pPr lvl="1" rtl="0">
              <a:spcBef>
                <a:spcPts val="0"/>
              </a:spcBef>
              <a:spcAft>
                <a:spcPts val="0"/>
              </a:spcAft>
              <a:buSzPts val="2100"/>
              <a:buFont typeface="Fjalla One"/>
              <a:buNone/>
              <a:defRPr sz="2100">
                <a:latin typeface="Fjalla One"/>
                <a:ea typeface="Fjalla One"/>
                <a:cs typeface="Fjalla One"/>
                <a:sym typeface="Fjalla One"/>
              </a:defRPr>
            </a:lvl2pPr>
            <a:lvl3pPr lvl="2" rtl="0">
              <a:spcBef>
                <a:spcPts val="0"/>
              </a:spcBef>
              <a:spcAft>
                <a:spcPts val="0"/>
              </a:spcAft>
              <a:buSzPts val="2100"/>
              <a:buFont typeface="Fjalla One"/>
              <a:buNone/>
              <a:defRPr sz="2100">
                <a:latin typeface="Fjalla One"/>
                <a:ea typeface="Fjalla One"/>
                <a:cs typeface="Fjalla One"/>
                <a:sym typeface="Fjalla One"/>
              </a:defRPr>
            </a:lvl3pPr>
            <a:lvl4pPr lvl="3" rtl="0">
              <a:spcBef>
                <a:spcPts val="0"/>
              </a:spcBef>
              <a:spcAft>
                <a:spcPts val="0"/>
              </a:spcAft>
              <a:buSzPts val="2100"/>
              <a:buFont typeface="Fjalla One"/>
              <a:buNone/>
              <a:defRPr sz="2100">
                <a:latin typeface="Fjalla One"/>
                <a:ea typeface="Fjalla One"/>
                <a:cs typeface="Fjalla One"/>
                <a:sym typeface="Fjalla One"/>
              </a:defRPr>
            </a:lvl4pPr>
            <a:lvl5pPr lvl="4" rtl="0">
              <a:spcBef>
                <a:spcPts val="0"/>
              </a:spcBef>
              <a:spcAft>
                <a:spcPts val="0"/>
              </a:spcAft>
              <a:buSzPts val="2100"/>
              <a:buFont typeface="Fjalla One"/>
              <a:buNone/>
              <a:defRPr sz="2100">
                <a:latin typeface="Fjalla One"/>
                <a:ea typeface="Fjalla One"/>
                <a:cs typeface="Fjalla One"/>
                <a:sym typeface="Fjalla One"/>
              </a:defRPr>
            </a:lvl5pPr>
            <a:lvl6pPr lvl="5" rtl="0">
              <a:spcBef>
                <a:spcPts val="0"/>
              </a:spcBef>
              <a:spcAft>
                <a:spcPts val="0"/>
              </a:spcAft>
              <a:buSzPts val="2100"/>
              <a:buFont typeface="Fjalla One"/>
              <a:buNone/>
              <a:defRPr sz="2100">
                <a:latin typeface="Fjalla One"/>
                <a:ea typeface="Fjalla One"/>
                <a:cs typeface="Fjalla One"/>
                <a:sym typeface="Fjalla One"/>
              </a:defRPr>
            </a:lvl6pPr>
            <a:lvl7pPr lvl="6" rtl="0">
              <a:spcBef>
                <a:spcPts val="0"/>
              </a:spcBef>
              <a:spcAft>
                <a:spcPts val="0"/>
              </a:spcAft>
              <a:buSzPts val="2100"/>
              <a:buFont typeface="Fjalla One"/>
              <a:buNone/>
              <a:defRPr sz="2100">
                <a:latin typeface="Fjalla One"/>
                <a:ea typeface="Fjalla One"/>
                <a:cs typeface="Fjalla One"/>
                <a:sym typeface="Fjalla One"/>
              </a:defRPr>
            </a:lvl7pPr>
            <a:lvl8pPr lvl="7" rtl="0">
              <a:spcBef>
                <a:spcPts val="0"/>
              </a:spcBef>
              <a:spcAft>
                <a:spcPts val="0"/>
              </a:spcAft>
              <a:buSzPts val="2100"/>
              <a:buFont typeface="Fjalla One"/>
              <a:buNone/>
              <a:defRPr sz="2100">
                <a:latin typeface="Fjalla One"/>
                <a:ea typeface="Fjalla One"/>
                <a:cs typeface="Fjalla One"/>
                <a:sym typeface="Fjalla One"/>
              </a:defRPr>
            </a:lvl8pPr>
            <a:lvl9pPr lvl="8"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399" name="Google Shape;399;p13"/>
          <p:cNvSpPr txBox="1">
            <a:spLocks noGrp="1"/>
          </p:cNvSpPr>
          <p:nvPr>
            <p:ph type="subTitle" idx="6"/>
          </p:nvPr>
        </p:nvSpPr>
        <p:spPr>
          <a:xfrm>
            <a:off x="5375950" y="1967225"/>
            <a:ext cx="3011400" cy="56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0" name="Google Shape;400;p13"/>
          <p:cNvSpPr txBox="1">
            <a:spLocks noGrp="1"/>
          </p:cNvSpPr>
          <p:nvPr>
            <p:ph type="title" idx="7" hasCustomPrompt="1"/>
          </p:nvPr>
        </p:nvSpPr>
        <p:spPr>
          <a:xfrm>
            <a:off x="756656" y="3212149"/>
            <a:ext cx="760500" cy="5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dk2"/>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01" name="Google Shape;401;p13"/>
          <p:cNvSpPr txBox="1">
            <a:spLocks noGrp="1"/>
          </p:cNvSpPr>
          <p:nvPr>
            <p:ph type="subTitle" idx="8"/>
          </p:nvPr>
        </p:nvSpPr>
        <p:spPr>
          <a:xfrm>
            <a:off x="1517169" y="3212150"/>
            <a:ext cx="3011400" cy="522300"/>
          </a:xfrm>
          <a:prstGeom prst="rect">
            <a:avLst/>
          </a:prstGeom>
        </p:spPr>
        <p:txBody>
          <a:bodyPr spcFirstLastPara="1" wrap="square" lIns="91425" tIns="91425" rIns="91425" bIns="91425" anchor="b" anchorCtr="0">
            <a:noAutofit/>
          </a:bodyPr>
          <a:lstStyle>
            <a:lvl1pPr lvl="0" rtl="0">
              <a:spcBef>
                <a:spcPts val="0"/>
              </a:spcBef>
              <a:spcAft>
                <a:spcPts val="0"/>
              </a:spcAft>
              <a:buSzPts val="2100"/>
              <a:buFont typeface="Fjalla One"/>
              <a:buNone/>
              <a:defRPr sz="2500">
                <a:latin typeface="Fjalla One"/>
                <a:ea typeface="Fjalla One"/>
                <a:cs typeface="Fjalla One"/>
                <a:sym typeface="Fjalla One"/>
              </a:defRPr>
            </a:lvl1pPr>
            <a:lvl2pPr lvl="1" rtl="0">
              <a:spcBef>
                <a:spcPts val="0"/>
              </a:spcBef>
              <a:spcAft>
                <a:spcPts val="0"/>
              </a:spcAft>
              <a:buSzPts val="2100"/>
              <a:buFont typeface="Fjalla One"/>
              <a:buNone/>
              <a:defRPr sz="2100">
                <a:latin typeface="Fjalla One"/>
                <a:ea typeface="Fjalla One"/>
                <a:cs typeface="Fjalla One"/>
                <a:sym typeface="Fjalla One"/>
              </a:defRPr>
            </a:lvl2pPr>
            <a:lvl3pPr lvl="2" rtl="0">
              <a:spcBef>
                <a:spcPts val="0"/>
              </a:spcBef>
              <a:spcAft>
                <a:spcPts val="0"/>
              </a:spcAft>
              <a:buSzPts val="2100"/>
              <a:buFont typeface="Fjalla One"/>
              <a:buNone/>
              <a:defRPr sz="2100">
                <a:latin typeface="Fjalla One"/>
                <a:ea typeface="Fjalla One"/>
                <a:cs typeface="Fjalla One"/>
                <a:sym typeface="Fjalla One"/>
              </a:defRPr>
            </a:lvl3pPr>
            <a:lvl4pPr lvl="3" rtl="0">
              <a:spcBef>
                <a:spcPts val="0"/>
              </a:spcBef>
              <a:spcAft>
                <a:spcPts val="0"/>
              </a:spcAft>
              <a:buSzPts val="2100"/>
              <a:buFont typeface="Fjalla One"/>
              <a:buNone/>
              <a:defRPr sz="2100">
                <a:latin typeface="Fjalla One"/>
                <a:ea typeface="Fjalla One"/>
                <a:cs typeface="Fjalla One"/>
                <a:sym typeface="Fjalla One"/>
              </a:defRPr>
            </a:lvl4pPr>
            <a:lvl5pPr lvl="4" rtl="0">
              <a:spcBef>
                <a:spcPts val="0"/>
              </a:spcBef>
              <a:spcAft>
                <a:spcPts val="0"/>
              </a:spcAft>
              <a:buSzPts val="2100"/>
              <a:buFont typeface="Fjalla One"/>
              <a:buNone/>
              <a:defRPr sz="2100">
                <a:latin typeface="Fjalla One"/>
                <a:ea typeface="Fjalla One"/>
                <a:cs typeface="Fjalla One"/>
                <a:sym typeface="Fjalla One"/>
              </a:defRPr>
            </a:lvl5pPr>
            <a:lvl6pPr lvl="5" rtl="0">
              <a:spcBef>
                <a:spcPts val="0"/>
              </a:spcBef>
              <a:spcAft>
                <a:spcPts val="0"/>
              </a:spcAft>
              <a:buSzPts val="2100"/>
              <a:buFont typeface="Fjalla One"/>
              <a:buNone/>
              <a:defRPr sz="2100">
                <a:latin typeface="Fjalla One"/>
                <a:ea typeface="Fjalla One"/>
                <a:cs typeface="Fjalla One"/>
                <a:sym typeface="Fjalla One"/>
              </a:defRPr>
            </a:lvl6pPr>
            <a:lvl7pPr lvl="6" rtl="0">
              <a:spcBef>
                <a:spcPts val="0"/>
              </a:spcBef>
              <a:spcAft>
                <a:spcPts val="0"/>
              </a:spcAft>
              <a:buSzPts val="2100"/>
              <a:buFont typeface="Fjalla One"/>
              <a:buNone/>
              <a:defRPr sz="2100">
                <a:latin typeface="Fjalla One"/>
                <a:ea typeface="Fjalla One"/>
                <a:cs typeface="Fjalla One"/>
                <a:sym typeface="Fjalla One"/>
              </a:defRPr>
            </a:lvl7pPr>
            <a:lvl8pPr lvl="7" rtl="0">
              <a:spcBef>
                <a:spcPts val="0"/>
              </a:spcBef>
              <a:spcAft>
                <a:spcPts val="0"/>
              </a:spcAft>
              <a:buSzPts val="2100"/>
              <a:buFont typeface="Fjalla One"/>
              <a:buNone/>
              <a:defRPr sz="2100">
                <a:latin typeface="Fjalla One"/>
                <a:ea typeface="Fjalla One"/>
                <a:cs typeface="Fjalla One"/>
                <a:sym typeface="Fjalla One"/>
              </a:defRPr>
            </a:lvl8pPr>
            <a:lvl9pPr lvl="8"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402" name="Google Shape;402;p13"/>
          <p:cNvSpPr txBox="1">
            <a:spLocks noGrp="1"/>
          </p:cNvSpPr>
          <p:nvPr>
            <p:ph type="subTitle" idx="9"/>
          </p:nvPr>
        </p:nvSpPr>
        <p:spPr>
          <a:xfrm>
            <a:off x="1517175" y="3646676"/>
            <a:ext cx="3011400" cy="56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03" name="Google Shape;403;p13"/>
          <p:cNvSpPr txBox="1">
            <a:spLocks noGrp="1"/>
          </p:cNvSpPr>
          <p:nvPr>
            <p:ph type="title" idx="13" hasCustomPrompt="1"/>
          </p:nvPr>
        </p:nvSpPr>
        <p:spPr>
          <a:xfrm>
            <a:off x="4615431" y="3212149"/>
            <a:ext cx="760500" cy="522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5000"/>
              <a:buNone/>
              <a:defRPr sz="4000">
                <a:solidFill>
                  <a:schemeClr val="dk2"/>
                </a:solidFill>
              </a:defRPr>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r>
              <a:t>xx%</a:t>
            </a:r>
          </a:p>
        </p:txBody>
      </p:sp>
      <p:sp>
        <p:nvSpPr>
          <p:cNvPr id="404" name="Google Shape;404;p13"/>
          <p:cNvSpPr txBox="1">
            <a:spLocks noGrp="1"/>
          </p:cNvSpPr>
          <p:nvPr>
            <p:ph type="subTitle" idx="14"/>
          </p:nvPr>
        </p:nvSpPr>
        <p:spPr>
          <a:xfrm>
            <a:off x="5375944" y="3212150"/>
            <a:ext cx="3011400" cy="522300"/>
          </a:xfrm>
          <a:prstGeom prst="rect">
            <a:avLst/>
          </a:prstGeom>
        </p:spPr>
        <p:txBody>
          <a:bodyPr spcFirstLastPara="1" wrap="square" lIns="91425" tIns="91425" rIns="91425" bIns="91425" anchor="b" anchorCtr="0">
            <a:noAutofit/>
          </a:bodyPr>
          <a:lstStyle>
            <a:lvl1pPr lvl="0" rtl="0">
              <a:spcBef>
                <a:spcPts val="0"/>
              </a:spcBef>
              <a:spcAft>
                <a:spcPts val="0"/>
              </a:spcAft>
              <a:buSzPts val="2100"/>
              <a:buFont typeface="Fjalla One"/>
              <a:buNone/>
              <a:defRPr sz="2500">
                <a:latin typeface="Fjalla One"/>
                <a:ea typeface="Fjalla One"/>
                <a:cs typeface="Fjalla One"/>
                <a:sym typeface="Fjalla One"/>
              </a:defRPr>
            </a:lvl1pPr>
            <a:lvl2pPr lvl="1" rtl="0">
              <a:spcBef>
                <a:spcPts val="0"/>
              </a:spcBef>
              <a:spcAft>
                <a:spcPts val="0"/>
              </a:spcAft>
              <a:buSzPts val="2100"/>
              <a:buFont typeface="Fjalla One"/>
              <a:buNone/>
              <a:defRPr sz="2100">
                <a:latin typeface="Fjalla One"/>
                <a:ea typeface="Fjalla One"/>
                <a:cs typeface="Fjalla One"/>
                <a:sym typeface="Fjalla One"/>
              </a:defRPr>
            </a:lvl2pPr>
            <a:lvl3pPr lvl="2" rtl="0">
              <a:spcBef>
                <a:spcPts val="0"/>
              </a:spcBef>
              <a:spcAft>
                <a:spcPts val="0"/>
              </a:spcAft>
              <a:buSzPts val="2100"/>
              <a:buFont typeface="Fjalla One"/>
              <a:buNone/>
              <a:defRPr sz="2100">
                <a:latin typeface="Fjalla One"/>
                <a:ea typeface="Fjalla One"/>
                <a:cs typeface="Fjalla One"/>
                <a:sym typeface="Fjalla One"/>
              </a:defRPr>
            </a:lvl3pPr>
            <a:lvl4pPr lvl="3" rtl="0">
              <a:spcBef>
                <a:spcPts val="0"/>
              </a:spcBef>
              <a:spcAft>
                <a:spcPts val="0"/>
              </a:spcAft>
              <a:buSzPts val="2100"/>
              <a:buFont typeface="Fjalla One"/>
              <a:buNone/>
              <a:defRPr sz="2100">
                <a:latin typeface="Fjalla One"/>
                <a:ea typeface="Fjalla One"/>
                <a:cs typeface="Fjalla One"/>
                <a:sym typeface="Fjalla One"/>
              </a:defRPr>
            </a:lvl4pPr>
            <a:lvl5pPr lvl="4" rtl="0">
              <a:spcBef>
                <a:spcPts val="0"/>
              </a:spcBef>
              <a:spcAft>
                <a:spcPts val="0"/>
              </a:spcAft>
              <a:buSzPts val="2100"/>
              <a:buFont typeface="Fjalla One"/>
              <a:buNone/>
              <a:defRPr sz="2100">
                <a:latin typeface="Fjalla One"/>
                <a:ea typeface="Fjalla One"/>
                <a:cs typeface="Fjalla One"/>
                <a:sym typeface="Fjalla One"/>
              </a:defRPr>
            </a:lvl5pPr>
            <a:lvl6pPr lvl="5" rtl="0">
              <a:spcBef>
                <a:spcPts val="0"/>
              </a:spcBef>
              <a:spcAft>
                <a:spcPts val="0"/>
              </a:spcAft>
              <a:buSzPts val="2100"/>
              <a:buFont typeface="Fjalla One"/>
              <a:buNone/>
              <a:defRPr sz="2100">
                <a:latin typeface="Fjalla One"/>
                <a:ea typeface="Fjalla One"/>
                <a:cs typeface="Fjalla One"/>
                <a:sym typeface="Fjalla One"/>
              </a:defRPr>
            </a:lvl6pPr>
            <a:lvl7pPr lvl="6" rtl="0">
              <a:spcBef>
                <a:spcPts val="0"/>
              </a:spcBef>
              <a:spcAft>
                <a:spcPts val="0"/>
              </a:spcAft>
              <a:buSzPts val="2100"/>
              <a:buFont typeface="Fjalla One"/>
              <a:buNone/>
              <a:defRPr sz="2100">
                <a:latin typeface="Fjalla One"/>
                <a:ea typeface="Fjalla One"/>
                <a:cs typeface="Fjalla One"/>
                <a:sym typeface="Fjalla One"/>
              </a:defRPr>
            </a:lvl7pPr>
            <a:lvl8pPr lvl="7" rtl="0">
              <a:spcBef>
                <a:spcPts val="0"/>
              </a:spcBef>
              <a:spcAft>
                <a:spcPts val="0"/>
              </a:spcAft>
              <a:buSzPts val="2100"/>
              <a:buFont typeface="Fjalla One"/>
              <a:buNone/>
              <a:defRPr sz="2100">
                <a:latin typeface="Fjalla One"/>
                <a:ea typeface="Fjalla One"/>
                <a:cs typeface="Fjalla One"/>
                <a:sym typeface="Fjalla One"/>
              </a:defRPr>
            </a:lvl8pPr>
            <a:lvl9pPr lvl="8"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405" name="Google Shape;405;p13"/>
          <p:cNvSpPr txBox="1">
            <a:spLocks noGrp="1"/>
          </p:cNvSpPr>
          <p:nvPr>
            <p:ph type="subTitle" idx="15"/>
          </p:nvPr>
        </p:nvSpPr>
        <p:spPr>
          <a:xfrm>
            <a:off x="5375950" y="3646676"/>
            <a:ext cx="3011400" cy="563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406" name="Google Shape;406;p13"/>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Quote">
  <p:cSld name="CUSTOM_1">
    <p:spTree>
      <p:nvGrpSpPr>
        <p:cNvPr id="1" name="Shape 407"/>
        <p:cNvGrpSpPr/>
        <p:nvPr/>
      </p:nvGrpSpPr>
      <p:grpSpPr>
        <a:xfrm>
          <a:off x="0" y="0"/>
          <a:ext cx="0" cy="0"/>
          <a:chOff x="0" y="0"/>
          <a:chExt cx="0" cy="0"/>
        </a:xfrm>
      </p:grpSpPr>
      <p:pic>
        <p:nvPicPr>
          <p:cNvPr id="408" name="Google Shape;408;p14"/>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409" name="Google Shape;409;p14"/>
          <p:cNvGrpSpPr/>
          <p:nvPr/>
        </p:nvGrpSpPr>
        <p:grpSpPr>
          <a:xfrm>
            <a:off x="-548281" y="-498187"/>
            <a:ext cx="10353927" cy="6412313"/>
            <a:chOff x="-521246" y="-443637"/>
            <a:chExt cx="10353927" cy="6412313"/>
          </a:xfrm>
        </p:grpSpPr>
        <p:pic>
          <p:nvPicPr>
            <p:cNvPr id="410" name="Google Shape;410;p14"/>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411" name="Google Shape;411;p14"/>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412" name="Google Shape;412;p14"/>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413" name="Google Shape;413;p14"/>
            <p:cNvPicPr preferRelativeResize="0"/>
            <p:nvPr/>
          </p:nvPicPr>
          <p:blipFill>
            <a:blip r:embed="rId6">
              <a:alphaModFix amt="20000"/>
            </a:blip>
            <a:stretch>
              <a:fillRect/>
            </a:stretch>
          </p:blipFill>
          <p:spPr>
            <a:xfrm rot="-3383234">
              <a:off x="-292926" y="3911796"/>
              <a:ext cx="1181856" cy="1181856"/>
            </a:xfrm>
            <a:prstGeom prst="rect">
              <a:avLst/>
            </a:prstGeom>
            <a:noFill/>
            <a:ln>
              <a:noFill/>
            </a:ln>
          </p:spPr>
        </p:pic>
        <p:pic>
          <p:nvPicPr>
            <p:cNvPr id="414" name="Google Shape;414;p14"/>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415" name="Google Shape;415;p14"/>
            <p:cNvPicPr preferRelativeResize="0"/>
            <p:nvPr/>
          </p:nvPicPr>
          <p:blipFill>
            <a:blip r:embed="rId8">
              <a:alphaModFix amt="20000"/>
            </a:blip>
            <a:stretch>
              <a:fillRect/>
            </a:stretch>
          </p:blipFill>
          <p:spPr>
            <a:xfrm>
              <a:off x="2175937" y="4506950"/>
              <a:ext cx="769600" cy="769600"/>
            </a:xfrm>
            <a:prstGeom prst="rect">
              <a:avLst/>
            </a:prstGeom>
            <a:noFill/>
            <a:ln>
              <a:noFill/>
            </a:ln>
          </p:spPr>
        </p:pic>
        <p:pic>
          <p:nvPicPr>
            <p:cNvPr id="416" name="Google Shape;416;p14"/>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417" name="Google Shape;417;p14"/>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418" name="Google Shape;418;p14"/>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419" name="Google Shape;419;p14"/>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420" name="Google Shape;420;p14"/>
            <p:cNvPicPr preferRelativeResize="0"/>
            <p:nvPr/>
          </p:nvPicPr>
          <p:blipFill>
            <a:blip r:embed="rId7">
              <a:alphaModFix amt="20000"/>
            </a:blip>
            <a:stretch>
              <a:fillRect/>
            </a:stretch>
          </p:blipFill>
          <p:spPr>
            <a:xfrm rot="6300008">
              <a:off x="1750975" y="4615899"/>
              <a:ext cx="290448" cy="290151"/>
            </a:xfrm>
            <a:prstGeom prst="rect">
              <a:avLst/>
            </a:prstGeom>
            <a:noFill/>
            <a:ln>
              <a:noFill/>
            </a:ln>
          </p:spPr>
        </p:pic>
        <p:pic>
          <p:nvPicPr>
            <p:cNvPr id="421" name="Google Shape;421;p14"/>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422" name="Google Shape;422;p14"/>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423" name="Google Shape;423;p14"/>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424" name="Google Shape;424;p14"/>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425" name="Google Shape;425;p14"/>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426" name="Google Shape;426;p14"/>
            <p:cNvPicPr preferRelativeResize="0"/>
            <p:nvPr/>
          </p:nvPicPr>
          <p:blipFill>
            <a:blip r:embed="rId4">
              <a:alphaModFix amt="20000"/>
            </a:blip>
            <a:stretch>
              <a:fillRect/>
            </a:stretch>
          </p:blipFill>
          <p:spPr>
            <a:xfrm>
              <a:off x="793525" y="4218375"/>
              <a:ext cx="895125" cy="895151"/>
            </a:xfrm>
            <a:prstGeom prst="rect">
              <a:avLst/>
            </a:prstGeom>
            <a:noFill/>
            <a:ln>
              <a:noFill/>
            </a:ln>
          </p:spPr>
        </p:pic>
        <p:pic>
          <p:nvPicPr>
            <p:cNvPr id="427" name="Google Shape;427;p14"/>
            <p:cNvPicPr preferRelativeResize="0"/>
            <p:nvPr/>
          </p:nvPicPr>
          <p:blipFill>
            <a:blip r:embed="rId6">
              <a:alphaModFix amt="20000"/>
            </a:blip>
            <a:stretch>
              <a:fillRect/>
            </a:stretch>
          </p:blipFill>
          <p:spPr>
            <a:xfrm rot="7310236" flipH="1">
              <a:off x="3168348" y="4241146"/>
              <a:ext cx="1181856" cy="1181856"/>
            </a:xfrm>
            <a:prstGeom prst="rect">
              <a:avLst/>
            </a:prstGeom>
            <a:noFill/>
            <a:ln>
              <a:noFill/>
            </a:ln>
          </p:spPr>
        </p:pic>
        <p:pic>
          <p:nvPicPr>
            <p:cNvPr id="428" name="Google Shape;428;p14"/>
            <p:cNvPicPr preferRelativeResize="0"/>
            <p:nvPr/>
          </p:nvPicPr>
          <p:blipFill>
            <a:blip r:embed="rId7">
              <a:alphaModFix amt="20000"/>
            </a:blip>
            <a:stretch>
              <a:fillRect/>
            </a:stretch>
          </p:blipFill>
          <p:spPr>
            <a:xfrm rot="6300008">
              <a:off x="268250" y="3835224"/>
              <a:ext cx="290448" cy="290151"/>
            </a:xfrm>
            <a:prstGeom prst="rect">
              <a:avLst/>
            </a:prstGeom>
            <a:noFill/>
            <a:ln>
              <a:noFill/>
            </a:ln>
          </p:spPr>
        </p:pic>
        <p:pic>
          <p:nvPicPr>
            <p:cNvPr id="429" name="Google Shape;429;p14"/>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430" name="Google Shape;430;p14"/>
            <p:cNvPicPr preferRelativeResize="0"/>
            <p:nvPr/>
          </p:nvPicPr>
          <p:blipFill>
            <a:blip r:embed="rId3">
              <a:alphaModFix amt="20000"/>
            </a:blip>
            <a:stretch>
              <a:fillRect/>
            </a:stretch>
          </p:blipFill>
          <p:spPr>
            <a:xfrm rot="10800000">
              <a:off x="8310475" y="3093674"/>
              <a:ext cx="1522200" cy="1522200"/>
            </a:xfrm>
            <a:prstGeom prst="rect">
              <a:avLst/>
            </a:prstGeom>
            <a:noFill/>
            <a:ln>
              <a:noFill/>
            </a:ln>
          </p:spPr>
        </p:pic>
        <p:pic>
          <p:nvPicPr>
            <p:cNvPr id="431" name="Google Shape;431;p14"/>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432" name="Google Shape;432;p14"/>
            <p:cNvPicPr preferRelativeResize="0"/>
            <p:nvPr/>
          </p:nvPicPr>
          <p:blipFill>
            <a:blip r:embed="rId8">
              <a:alphaModFix amt="20000"/>
            </a:blip>
            <a:stretch>
              <a:fillRect/>
            </a:stretch>
          </p:blipFill>
          <p:spPr>
            <a:xfrm rot="10800000">
              <a:off x="8052250" y="4392225"/>
              <a:ext cx="769600" cy="769600"/>
            </a:xfrm>
            <a:prstGeom prst="rect">
              <a:avLst/>
            </a:prstGeom>
            <a:noFill/>
            <a:ln>
              <a:noFill/>
            </a:ln>
          </p:spPr>
        </p:pic>
        <p:pic>
          <p:nvPicPr>
            <p:cNvPr id="433" name="Google Shape;433;p14"/>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434" name="Google Shape;434;p14"/>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435" name="Google Shape;435;p14"/>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436" name="Google Shape;436;p14"/>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437" name="Google Shape;437;p14"/>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438" name="Google Shape;438;p14"/>
          <p:cNvSpPr/>
          <p:nvPr/>
        </p:nvSpPr>
        <p:spPr>
          <a:xfrm flipH="1">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4"/>
          <p:cNvSpPr txBox="1">
            <a:spLocks noGrp="1"/>
          </p:cNvSpPr>
          <p:nvPr>
            <p:ph type="subTitle" idx="1"/>
          </p:nvPr>
        </p:nvSpPr>
        <p:spPr>
          <a:xfrm>
            <a:off x="3721750" y="3139575"/>
            <a:ext cx="4398600" cy="714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Font typeface="Fjalla One"/>
              <a:buNone/>
              <a:defRPr sz="3500">
                <a:latin typeface="Fjalla One"/>
                <a:ea typeface="Fjalla One"/>
                <a:cs typeface="Fjalla One"/>
                <a:sym typeface="Fjalla One"/>
              </a:defRPr>
            </a:lvl1pPr>
            <a:lvl2pPr lvl="1" rtl="0">
              <a:spcBef>
                <a:spcPts val="0"/>
              </a:spcBef>
              <a:spcAft>
                <a:spcPts val="0"/>
              </a:spcAft>
              <a:buSzPts val="2100"/>
              <a:buFont typeface="Fjalla One"/>
              <a:buNone/>
              <a:defRPr sz="2100">
                <a:latin typeface="Fjalla One"/>
                <a:ea typeface="Fjalla One"/>
                <a:cs typeface="Fjalla One"/>
                <a:sym typeface="Fjalla One"/>
              </a:defRPr>
            </a:lvl2pPr>
            <a:lvl3pPr lvl="2" rtl="0">
              <a:spcBef>
                <a:spcPts val="0"/>
              </a:spcBef>
              <a:spcAft>
                <a:spcPts val="0"/>
              </a:spcAft>
              <a:buSzPts val="2100"/>
              <a:buFont typeface="Fjalla One"/>
              <a:buNone/>
              <a:defRPr sz="2100">
                <a:latin typeface="Fjalla One"/>
                <a:ea typeface="Fjalla One"/>
                <a:cs typeface="Fjalla One"/>
                <a:sym typeface="Fjalla One"/>
              </a:defRPr>
            </a:lvl3pPr>
            <a:lvl4pPr lvl="3" rtl="0">
              <a:spcBef>
                <a:spcPts val="0"/>
              </a:spcBef>
              <a:spcAft>
                <a:spcPts val="0"/>
              </a:spcAft>
              <a:buSzPts val="2100"/>
              <a:buFont typeface="Fjalla One"/>
              <a:buNone/>
              <a:defRPr sz="2100">
                <a:latin typeface="Fjalla One"/>
                <a:ea typeface="Fjalla One"/>
                <a:cs typeface="Fjalla One"/>
                <a:sym typeface="Fjalla One"/>
              </a:defRPr>
            </a:lvl4pPr>
            <a:lvl5pPr lvl="4" rtl="0">
              <a:spcBef>
                <a:spcPts val="0"/>
              </a:spcBef>
              <a:spcAft>
                <a:spcPts val="0"/>
              </a:spcAft>
              <a:buSzPts val="2100"/>
              <a:buFont typeface="Fjalla One"/>
              <a:buNone/>
              <a:defRPr sz="2100">
                <a:latin typeface="Fjalla One"/>
                <a:ea typeface="Fjalla One"/>
                <a:cs typeface="Fjalla One"/>
                <a:sym typeface="Fjalla One"/>
              </a:defRPr>
            </a:lvl5pPr>
            <a:lvl6pPr lvl="5" rtl="0">
              <a:spcBef>
                <a:spcPts val="0"/>
              </a:spcBef>
              <a:spcAft>
                <a:spcPts val="0"/>
              </a:spcAft>
              <a:buSzPts val="2100"/>
              <a:buFont typeface="Fjalla One"/>
              <a:buNone/>
              <a:defRPr sz="2100">
                <a:latin typeface="Fjalla One"/>
                <a:ea typeface="Fjalla One"/>
                <a:cs typeface="Fjalla One"/>
                <a:sym typeface="Fjalla One"/>
              </a:defRPr>
            </a:lvl6pPr>
            <a:lvl7pPr lvl="6" rtl="0">
              <a:spcBef>
                <a:spcPts val="0"/>
              </a:spcBef>
              <a:spcAft>
                <a:spcPts val="0"/>
              </a:spcAft>
              <a:buSzPts val="2100"/>
              <a:buFont typeface="Fjalla One"/>
              <a:buNone/>
              <a:defRPr sz="2100">
                <a:latin typeface="Fjalla One"/>
                <a:ea typeface="Fjalla One"/>
                <a:cs typeface="Fjalla One"/>
                <a:sym typeface="Fjalla One"/>
              </a:defRPr>
            </a:lvl7pPr>
            <a:lvl8pPr lvl="7" rtl="0">
              <a:spcBef>
                <a:spcPts val="0"/>
              </a:spcBef>
              <a:spcAft>
                <a:spcPts val="0"/>
              </a:spcAft>
              <a:buSzPts val="2100"/>
              <a:buFont typeface="Fjalla One"/>
              <a:buNone/>
              <a:defRPr sz="2100">
                <a:latin typeface="Fjalla One"/>
                <a:ea typeface="Fjalla One"/>
                <a:cs typeface="Fjalla One"/>
                <a:sym typeface="Fjalla One"/>
              </a:defRPr>
            </a:lvl8pPr>
            <a:lvl9pPr lvl="8"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440" name="Google Shape;440;p14"/>
          <p:cNvSpPr txBox="1">
            <a:spLocks noGrp="1"/>
          </p:cNvSpPr>
          <p:nvPr>
            <p:ph type="subTitle" idx="2"/>
          </p:nvPr>
        </p:nvSpPr>
        <p:spPr>
          <a:xfrm>
            <a:off x="3721750" y="1289618"/>
            <a:ext cx="4398600" cy="1842900"/>
          </a:xfrm>
          <a:prstGeom prst="rect">
            <a:avLst/>
          </a:prstGeom>
        </p:spPr>
        <p:txBody>
          <a:bodyPr spcFirstLastPara="1" wrap="square" lIns="91425" tIns="91425" rIns="91425" bIns="91425" anchor="b" anchorCtr="0">
            <a:noAutofit/>
          </a:bodyPr>
          <a:lstStyle>
            <a:lvl1pPr lvl="0" rtl="0">
              <a:spcBef>
                <a:spcPts val="0"/>
              </a:spcBef>
              <a:spcAft>
                <a:spcPts val="0"/>
              </a:spcAft>
              <a:buSzPts val="1400"/>
              <a:buNone/>
              <a:defRPr sz="22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cxnSp>
        <p:nvCxnSpPr>
          <p:cNvPr id="441" name="Google Shape;441;p14"/>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TITLE_AND_TWO_COLUMNS_1">
    <p:spTree>
      <p:nvGrpSpPr>
        <p:cNvPr id="1" name="Shape 520"/>
        <p:cNvGrpSpPr/>
        <p:nvPr/>
      </p:nvGrpSpPr>
      <p:grpSpPr>
        <a:xfrm>
          <a:off x="0" y="0"/>
          <a:ext cx="0" cy="0"/>
          <a:chOff x="0" y="0"/>
          <a:chExt cx="0" cy="0"/>
        </a:xfrm>
      </p:grpSpPr>
      <p:pic>
        <p:nvPicPr>
          <p:cNvPr id="521" name="Google Shape;521;p17"/>
          <p:cNvPicPr preferRelativeResize="0"/>
          <p:nvPr/>
        </p:nvPicPr>
        <p:blipFill rotWithShape="1">
          <a:blip r:embed="rId2">
            <a:alphaModFix/>
          </a:blip>
          <a:srcRect t="7784" b="7784"/>
          <a:stretch/>
        </p:blipFill>
        <p:spPr>
          <a:xfrm>
            <a:off x="0" y="0"/>
            <a:ext cx="9144000" cy="5143500"/>
          </a:xfrm>
          <a:prstGeom prst="rect">
            <a:avLst/>
          </a:prstGeom>
          <a:noFill/>
          <a:ln>
            <a:noFill/>
          </a:ln>
        </p:spPr>
      </p:pic>
      <p:grpSp>
        <p:nvGrpSpPr>
          <p:cNvPr id="522" name="Google Shape;522;p17"/>
          <p:cNvGrpSpPr/>
          <p:nvPr/>
        </p:nvGrpSpPr>
        <p:grpSpPr>
          <a:xfrm rot="10800000">
            <a:off x="-600450" y="-977037"/>
            <a:ext cx="10271125" cy="6412313"/>
            <a:chOff x="-371850" y="-443637"/>
            <a:chExt cx="10271125" cy="6412313"/>
          </a:xfrm>
        </p:grpSpPr>
        <p:pic>
          <p:nvPicPr>
            <p:cNvPr id="523" name="Google Shape;523;p17"/>
            <p:cNvPicPr preferRelativeResize="0"/>
            <p:nvPr/>
          </p:nvPicPr>
          <p:blipFill>
            <a:blip r:embed="rId3">
              <a:alphaModFix amt="20000"/>
            </a:blip>
            <a:stretch>
              <a:fillRect/>
            </a:stretch>
          </p:blipFill>
          <p:spPr>
            <a:xfrm>
              <a:off x="6626075" y="-274350"/>
              <a:ext cx="1325150" cy="1325150"/>
            </a:xfrm>
            <a:prstGeom prst="rect">
              <a:avLst/>
            </a:prstGeom>
            <a:noFill/>
            <a:ln>
              <a:noFill/>
            </a:ln>
          </p:spPr>
        </p:pic>
        <p:pic>
          <p:nvPicPr>
            <p:cNvPr id="524" name="Google Shape;524;p17"/>
            <p:cNvPicPr preferRelativeResize="0"/>
            <p:nvPr/>
          </p:nvPicPr>
          <p:blipFill>
            <a:blip r:embed="rId4">
              <a:alphaModFix amt="20000"/>
            </a:blip>
            <a:stretch>
              <a:fillRect/>
            </a:stretch>
          </p:blipFill>
          <p:spPr>
            <a:xfrm>
              <a:off x="2833362" y="-428625"/>
              <a:ext cx="987550" cy="987550"/>
            </a:xfrm>
            <a:prstGeom prst="rect">
              <a:avLst/>
            </a:prstGeom>
            <a:noFill/>
            <a:ln>
              <a:noFill/>
            </a:ln>
          </p:spPr>
        </p:pic>
        <p:pic>
          <p:nvPicPr>
            <p:cNvPr id="525" name="Google Shape;525;p17"/>
            <p:cNvPicPr preferRelativeResize="0"/>
            <p:nvPr/>
          </p:nvPicPr>
          <p:blipFill>
            <a:blip r:embed="rId5">
              <a:alphaModFix amt="20000"/>
            </a:blip>
            <a:stretch>
              <a:fillRect/>
            </a:stretch>
          </p:blipFill>
          <p:spPr>
            <a:xfrm>
              <a:off x="-315600" y="654775"/>
              <a:ext cx="1129251" cy="1128176"/>
            </a:xfrm>
            <a:prstGeom prst="rect">
              <a:avLst/>
            </a:prstGeom>
            <a:noFill/>
            <a:ln>
              <a:noFill/>
            </a:ln>
          </p:spPr>
        </p:pic>
        <p:pic>
          <p:nvPicPr>
            <p:cNvPr id="526" name="Google Shape;526;p17"/>
            <p:cNvPicPr preferRelativeResize="0"/>
            <p:nvPr/>
          </p:nvPicPr>
          <p:blipFill>
            <a:blip r:embed="rId6">
              <a:alphaModFix amt="20000"/>
            </a:blip>
            <a:stretch>
              <a:fillRect/>
            </a:stretch>
          </p:blipFill>
          <p:spPr>
            <a:xfrm rot="-3692257">
              <a:off x="-105389" y="4178822"/>
              <a:ext cx="1181855" cy="1181855"/>
            </a:xfrm>
            <a:prstGeom prst="rect">
              <a:avLst/>
            </a:prstGeom>
            <a:noFill/>
            <a:ln>
              <a:noFill/>
            </a:ln>
          </p:spPr>
        </p:pic>
        <p:pic>
          <p:nvPicPr>
            <p:cNvPr id="527" name="Google Shape;527;p17"/>
            <p:cNvPicPr preferRelativeResize="0"/>
            <p:nvPr/>
          </p:nvPicPr>
          <p:blipFill>
            <a:blip r:embed="rId7">
              <a:alphaModFix amt="20000"/>
            </a:blip>
            <a:stretch>
              <a:fillRect/>
            </a:stretch>
          </p:blipFill>
          <p:spPr>
            <a:xfrm>
              <a:off x="6171775" y="-50625"/>
              <a:ext cx="290449" cy="290150"/>
            </a:xfrm>
            <a:prstGeom prst="rect">
              <a:avLst/>
            </a:prstGeom>
            <a:noFill/>
            <a:ln>
              <a:noFill/>
            </a:ln>
          </p:spPr>
        </p:pic>
        <p:pic>
          <p:nvPicPr>
            <p:cNvPr id="528" name="Google Shape;528;p17"/>
            <p:cNvPicPr preferRelativeResize="0"/>
            <p:nvPr/>
          </p:nvPicPr>
          <p:blipFill>
            <a:blip r:embed="rId8">
              <a:alphaModFix amt="20000"/>
            </a:blip>
            <a:stretch>
              <a:fillRect/>
            </a:stretch>
          </p:blipFill>
          <p:spPr>
            <a:xfrm>
              <a:off x="2232662" y="4533275"/>
              <a:ext cx="769600" cy="769600"/>
            </a:xfrm>
            <a:prstGeom prst="rect">
              <a:avLst/>
            </a:prstGeom>
            <a:noFill/>
            <a:ln>
              <a:noFill/>
            </a:ln>
          </p:spPr>
        </p:pic>
        <p:pic>
          <p:nvPicPr>
            <p:cNvPr id="529" name="Google Shape;529;p17"/>
            <p:cNvPicPr preferRelativeResize="0"/>
            <p:nvPr/>
          </p:nvPicPr>
          <p:blipFill>
            <a:blip r:embed="rId3">
              <a:alphaModFix amt="20000"/>
            </a:blip>
            <a:stretch>
              <a:fillRect/>
            </a:stretch>
          </p:blipFill>
          <p:spPr>
            <a:xfrm>
              <a:off x="-371850" y="2106137"/>
              <a:ext cx="1474399" cy="1474399"/>
            </a:xfrm>
            <a:prstGeom prst="rect">
              <a:avLst/>
            </a:prstGeom>
            <a:noFill/>
            <a:ln>
              <a:noFill/>
            </a:ln>
          </p:spPr>
        </p:pic>
        <p:pic>
          <p:nvPicPr>
            <p:cNvPr id="530" name="Google Shape;530;p17"/>
            <p:cNvPicPr preferRelativeResize="0"/>
            <p:nvPr/>
          </p:nvPicPr>
          <p:blipFill>
            <a:blip r:embed="rId5">
              <a:alphaModFix amt="20000"/>
            </a:blip>
            <a:stretch>
              <a:fillRect/>
            </a:stretch>
          </p:blipFill>
          <p:spPr>
            <a:xfrm rot="1212466">
              <a:off x="4497373" y="4536674"/>
              <a:ext cx="1017575" cy="1016602"/>
            </a:xfrm>
            <a:prstGeom prst="rect">
              <a:avLst/>
            </a:prstGeom>
            <a:noFill/>
            <a:ln>
              <a:noFill/>
            </a:ln>
          </p:spPr>
        </p:pic>
        <p:pic>
          <p:nvPicPr>
            <p:cNvPr id="531" name="Google Shape;531;p17"/>
            <p:cNvPicPr preferRelativeResize="0"/>
            <p:nvPr/>
          </p:nvPicPr>
          <p:blipFill>
            <a:blip r:embed="rId7">
              <a:alphaModFix amt="20000"/>
            </a:blip>
            <a:stretch>
              <a:fillRect/>
            </a:stretch>
          </p:blipFill>
          <p:spPr>
            <a:xfrm rot="10800000" flipH="1">
              <a:off x="192050" y="87200"/>
              <a:ext cx="290449" cy="290150"/>
            </a:xfrm>
            <a:prstGeom prst="rect">
              <a:avLst/>
            </a:prstGeom>
            <a:noFill/>
            <a:ln>
              <a:noFill/>
            </a:ln>
          </p:spPr>
        </p:pic>
        <p:pic>
          <p:nvPicPr>
            <p:cNvPr id="532" name="Google Shape;532;p17"/>
            <p:cNvPicPr preferRelativeResize="0"/>
            <p:nvPr/>
          </p:nvPicPr>
          <p:blipFill>
            <a:blip r:embed="rId7">
              <a:alphaModFix amt="20000"/>
            </a:blip>
            <a:stretch>
              <a:fillRect/>
            </a:stretch>
          </p:blipFill>
          <p:spPr>
            <a:xfrm rot="-6300008">
              <a:off x="279250" y="1678787"/>
              <a:ext cx="290448" cy="290151"/>
            </a:xfrm>
            <a:prstGeom prst="rect">
              <a:avLst/>
            </a:prstGeom>
            <a:noFill/>
            <a:ln>
              <a:noFill/>
            </a:ln>
          </p:spPr>
        </p:pic>
        <p:pic>
          <p:nvPicPr>
            <p:cNvPr id="533" name="Google Shape;533;p17"/>
            <p:cNvPicPr preferRelativeResize="0"/>
            <p:nvPr/>
          </p:nvPicPr>
          <p:blipFill>
            <a:blip r:embed="rId7">
              <a:alphaModFix amt="20000"/>
            </a:blip>
            <a:stretch>
              <a:fillRect/>
            </a:stretch>
          </p:blipFill>
          <p:spPr>
            <a:xfrm rot="6300008">
              <a:off x="1522375" y="4463499"/>
              <a:ext cx="290448" cy="290151"/>
            </a:xfrm>
            <a:prstGeom prst="rect">
              <a:avLst/>
            </a:prstGeom>
            <a:noFill/>
            <a:ln>
              <a:noFill/>
            </a:ln>
          </p:spPr>
        </p:pic>
        <p:pic>
          <p:nvPicPr>
            <p:cNvPr id="534" name="Google Shape;534;p17"/>
            <p:cNvPicPr preferRelativeResize="0"/>
            <p:nvPr/>
          </p:nvPicPr>
          <p:blipFill>
            <a:blip r:embed="rId7">
              <a:alphaModFix amt="20000"/>
            </a:blip>
            <a:stretch>
              <a:fillRect/>
            </a:stretch>
          </p:blipFill>
          <p:spPr>
            <a:xfrm rot="6300008">
              <a:off x="7361850" y="4686999"/>
              <a:ext cx="290448" cy="290151"/>
            </a:xfrm>
            <a:prstGeom prst="rect">
              <a:avLst/>
            </a:prstGeom>
            <a:noFill/>
            <a:ln>
              <a:noFill/>
            </a:ln>
          </p:spPr>
        </p:pic>
        <p:pic>
          <p:nvPicPr>
            <p:cNvPr id="535" name="Google Shape;535;p17"/>
            <p:cNvPicPr preferRelativeResize="0"/>
            <p:nvPr/>
          </p:nvPicPr>
          <p:blipFill>
            <a:blip r:embed="rId5">
              <a:alphaModFix amt="20000"/>
            </a:blip>
            <a:stretch>
              <a:fillRect/>
            </a:stretch>
          </p:blipFill>
          <p:spPr>
            <a:xfrm rot="5400000">
              <a:off x="4110560" y="-443150"/>
              <a:ext cx="1017574" cy="1016601"/>
            </a:xfrm>
            <a:prstGeom prst="rect">
              <a:avLst/>
            </a:prstGeom>
            <a:noFill/>
            <a:ln>
              <a:noFill/>
            </a:ln>
          </p:spPr>
        </p:pic>
        <p:pic>
          <p:nvPicPr>
            <p:cNvPr id="536" name="Google Shape;536;p17"/>
            <p:cNvPicPr preferRelativeResize="0"/>
            <p:nvPr/>
          </p:nvPicPr>
          <p:blipFill>
            <a:blip r:embed="rId7">
              <a:alphaModFix amt="20000"/>
            </a:blip>
            <a:stretch>
              <a:fillRect/>
            </a:stretch>
          </p:blipFill>
          <p:spPr>
            <a:xfrm flipH="1">
              <a:off x="2131750" y="-138025"/>
              <a:ext cx="290449" cy="290150"/>
            </a:xfrm>
            <a:prstGeom prst="rect">
              <a:avLst/>
            </a:prstGeom>
            <a:noFill/>
            <a:ln>
              <a:noFill/>
            </a:ln>
          </p:spPr>
        </p:pic>
        <p:pic>
          <p:nvPicPr>
            <p:cNvPr id="537" name="Google Shape;537;p17"/>
            <p:cNvPicPr preferRelativeResize="0"/>
            <p:nvPr/>
          </p:nvPicPr>
          <p:blipFill>
            <a:blip r:embed="rId3">
              <a:alphaModFix amt="20000"/>
            </a:blip>
            <a:stretch>
              <a:fillRect/>
            </a:stretch>
          </p:blipFill>
          <p:spPr>
            <a:xfrm rot="-2119628">
              <a:off x="5688925" y="4382399"/>
              <a:ext cx="1325151" cy="1325151"/>
            </a:xfrm>
            <a:prstGeom prst="rect">
              <a:avLst/>
            </a:prstGeom>
            <a:noFill/>
            <a:ln>
              <a:noFill/>
            </a:ln>
          </p:spPr>
        </p:pic>
        <p:pic>
          <p:nvPicPr>
            <p:cNvPr id="538" name="Google Shape;538;p17"/>
            <p:cNvPicPr preferRelativeResize="0"/>
            <p:nvPr/>
          </p:nvPicPr>
          <p:blipFill>
            <a:blip r:embed="rId8">
              <a:alphaModFix amt="20000"/>
            </a:blip>
            <a:stretch>
              <a:fillRect/>
            </a:stretch>
          </p:blipFill>
          <p:spPr>
            <a:xfrm rot="3420998">
              <a:off x="5427399" y="265887"/>
              <a:ext cx="769601" cy="769601"/>
            </a:xfrm>
            <a:prstGeom prst="rect">
              <a:avLst/>
            </a:prstGeom>
            <a:noFill/>
            <a:ln>
              <a:noFill/>
            </a:ln>
          </p:spPr>
        </p:pic>
        <p:pic>
          <p:nvPicPr>
            <p:cNvPr id="539" name="Google Shape;539;p17"/>
            <p:cNvPicPr preferRelativeResize="0"/>
            <p:nvPr/>
          </p:nvPicPr>
          <p:blipFill>
            <a:blip r:embed="rId4">
              <a:alphaModFix amt="20000"/>
            </a:blip>
            <a:stretch>
              <a:fillRect/>
            </a:stretch>
          </p:blipFill>
          <p:spPr>
            <a:xfrm>
              <a:off x="564925" y="3684975"/>
              <a:ext cx="895125" cy="895151"/>
            </a:xfrm>
            <a:prstGeom prst="rect">
              <a:avLst/>
            </a:prstGeom>
            <a:noFill/>
            <a:ln>
              <a:noFill/>
            </a:ln>
          </p:spPr>
        </p:pic>
        <p:pic>
          <p:nvPicPr>
            <p:cNvPr id="540" name="Google Shape;540;p17"/>
            <p:cNvPicPr preferRelativeResize="0"/>
            <p:nvPr/>
          </p:nvPicPr>
          <p:blipFill>
            <a:blip r:embed="rId6">
              <a:alphaModFix amt="20000"/>
            </a:blip>
            <a:stretch>
              <a:fillRect/>
            </a:stretch>
          </p:blipFill>
          <p:spPr>
            <a:xfrm rot="7310236" flipH="1">
              <a:off x="3303648" y="4017646"/>
              <a:ext cx="1181856" cy="1181856"/>
            </a:xfrm>
            <a:prstGeom prst="rect">
              <a:avLst/>
            </a:prstGeom>
            <a:noFill/>
            <a:ln>
              <a:noFill/>
            </a:ln>
          </p:spPr>
        </p:pic>
        <p:pic>
          <p:nvPicPr>
            <p:cNvPr id="541" name="Google Shape;541;p17"/>
            <p:cNvPicPr preferRelativeResize="0"/>
            <p:nvPr/>
          </p:nvPicPr>
          <p:blipFill>
            <a:blip r:embed="rId7">
              <a:alphaModFix amt="20000"/>
            </a:blip>
            <a:stretch>
              <a:fillRect/>
            </a:stretch>
          </p:blipFill>
          <p:spPr>
            <a:xfrm rot="6300008">
              <a:off x="192050" y="3759024"/>
              <a:ext cx="290448" cy="290151"/>
            </a:xfrm>
            <a:prstGeom prst="rect">
              <a:avLst/>
            </a:prstGeom>
            <a:noFill/>
            <a:ln>
              <a:noFill/>
            </a:ln>
          </p:spPr>
        </p:pic>
        <p:pic>
          <p:nvPicPr>
            <p:cNvPr id="542" name="Google Shape;542;p17"/>
            <p:cNvPicPr preferRelativeResize="0"/>
            <p:nvPr/>
          </p:nvPicPr>
          <p:blipFill>
            <a:blip r:embed="rId3">
              <a:alphaModFix amt="20000"/>
            </a:blip>
            <a:stretch>
              <a:fillRect/>
            </a:stretch>
          </p:blipFill>
          <p:spPr>
            <a:xfrm rot="10800000" flipH="1">
              <a:off x="653725" y="-443626"/>
              <a:ext cx="1522200" cy="1522200"/>
            </a:xfrm>
            <a:prstGeom prst="rect">
              <a:avLst/>
            </a:prstGeom>
            <a:noFill/>
            <a:ln>
              <a:noFill/>
            </a:ln>
          </p:spPr>
        </p:pic>
        <p:pic>
          <p:nvPicPr>
            <p:cNvPr id="543" name="Google Shape;543;p17"/>
            <p:cNvPicPr preferRelativeResize="0"/>
            <p:nvPr/>
          </p:nvPicPr>
          <p:blipFill>
            <a:blip r:embed="rId3">
              <a:alphaModFix amt="20000"/>
            </a:blip>
            <a:stretch>
              <a:fillRect/>
            </a:stretch>
          </p:blipFill>
          <p:spPr>
            <a:xfrm rot="10800000">
              <a:off x="8377075" y="3086374"/>
              <a:ext cx="1522200" cy="1522200"/>
            </a:xfrm>
            <a:prstGeom prst="rect">
              <a:avLst/>
            </a:prstGeom>
            <a:noFill/>
            <a:ln>
              <a:noFill/>
            </a:ln>
          </p:spPr>
        </p:pic>
        <p:pic>
          <p:nvPicPr>
            <p:cNvPr id="544" name="Google Shape;544;p17"/>
            <p:cNvPicPr preferRelativeResize="0"/>
            <p:nvPr/>
          </p:nvPicPr>
          <p:blipFill>
            <a:blip r:embed="rId6">
              <a:alphaModFix amt="20000"/>
            </a:blip>
            <a:stretch>
              <a:fillRect/>
            </a:stretch>
          </p:blipFill>
          <p:spPr>
            <a:xfrm rot="9672208" flipH="1">
              <a:off x="7917824" y="688320"/>
              <a:ext cx="1181857" cy="1181857"/>
            </a:xfrm>
            <a:prstGeom prst="rect">
              <a:avLst/>
            </a:prstGeom>
            <a:noFill/>
            <a:ln>
              <a:noFill/>
            </a:ln>
          </p:spPr>
        </p:pic>
        <p:pic>
          <p:nvPicPr>
            <p:cNvPr id="545" name="Google Shape;545;p17"/>
            <p:cNvPicPr preferRelativeResize="0"/>
            <p:nvPr/>
          </p:nvPicPr>
          <p:blipFill>
            <a:blip r:embed="rId8">
              <a:alphaModFix amt="20000"/>
            </a:blip>
            <a:stretch>
              <a:fillRect/>
            </a:stretch>
          </p:blipFill>
          <p:spPr>
            <a:xfrm rot="10800000">
              <a:off x="8052237" y="4208750"/>
              <a:ext cx="769600" cy="769600"/>
            </a:xfrm>
            <a:prstGeom prst="rect">
              <a:avLst/>
            </a:prstGeom>
            <a:noFill/>
            <a:ln>
              <a:noFill/>
            </a:ln>
          </p:spPr>
        </p:pic>
        <p:pic>
          <p:nvPicPr>
            <p:cNvPr id="546" name="Google Shape;546;p17"/>
            <p:cNvPicPr preferRelativeResize="0"/>
            <p:nvPr/>
          </p:nvPicPr>
          <p:blipFill>
            <a:blip r:embed="rId7">
              <a:alphaModFix amt="20000"/>
            </a:blip>
            <a:stretch>
              <a:fillRect/>
            </a:stretch>
          </p:blipFill>
          <p:spPr>
            <a:xfrm rot="6300008">
              <a:off x="8935625" y="4566024"/>
              <a:ext cx="290448" cy="290151"/>
            </a:xfrm>
            <a:prstGeom prst="rect">
              <a:avLst/>
            </a:prstGeom>
            <a:noFill/>
            <a:ln>
              <a:noFill/>
            </a:ln>
          </p:spPr>
        </p:pic>
        <p:pic>
          <p:nvPicPr>
            <p:cNvPr id="547" name="Google Shape;547;p17"/>
            <p:cNvPicPr preferRelativeResize="0"/>
            <p:nvPr/>
          </p:nvPicPr>
          <p:blipFill>
            <a:blip r:embed="rId5">
              <a:alphaModFix amt="20000"/>
            </a:blip>
            <a:stretch>
              <a:fillRect/>
            </a:stretch>
          </p:blipFill>
          <p:spPr>
            <a:xfrm rot="-6740486">
              <a:off x="8315378" y="-149574"/>
              <a:ext cx="1316998" cy="1315750"/>
            </a:xfrm>
            <a:prstGeom prst="rect">
              <a:avLst/>
            </a:prstGeom>
            <a:noFill/>
            <a:ln>
              <a:noFill/>
            </a:ln>
          </p:spPr>
        </p:pic>
        <p:pic>
          <p:nvPicPr>
            <p:cNvPr id="548" name="Google Shape;548;p17"/>
            <p:cNvPicPr preferRelativeResize="0"/>
            <p:nvPr/>
          </p:nvPicPr>
          <p:blipFill>
            <a:blip r:embed="rId7">
              <a:alphaModFix amt="20000"/>
            </a:blip>
            <a:stretch>
              <a:fillRect/>
            </a:stretch>
          </p:blipFill>
          <p:spPr>
            <a:xfrm rot="6300008">
              <a:off x="7969325" y="129474"/>
              <a:ext cx="290448" cy="290151"/>
            </a:xfrm>
            <a:prstGeom prst="rect">
              <a:avLst/>
            </a:prstGeom>
            <a:noFill/>
            <a:ln>
              <a:noFill/>
            </a:ln>
          </p:spPr>
        </p:pic>
        <p:pic>
          <p:nvPicPr>
            <p:cNvPr id="549" name="Google Shape;549;p17"/>
            <p:cNvPicPr preferRelativeResize="0"/>
            <p:nvPr/>
          </p:nvPicPr>
          <p:blipFill>
            <a:blip r:embed="rId4">
              <a:alphaModFix amt="20000"/>
            </a:blip>
            <a:stretch>
              <a:fillRect/>
            </a:stretch>
          </p:blipFill>
          <p:spPr>
            <a:xfrm flipH="1">
              <a:off x="8480100" y="2106125"/>
              <a:ext cx="987550" cy="987550"/>
            </a:xfrm>
            <a:prstGeom prst="rect">
              <a:avLst/>
            </a:prstGeom>
            <a:noFill/>
            <a:ln>
              <a:noFill/>
            </a:ln>
          </p:spPr>
        </p:pic>
        <p:pic>
          <p:nvPicPr>
            <p:cNvPr id="550" name="Google Shape;550;p17"/>
            <p:cNvPicPr preferRelativeResize="0"/>
            <p:nvPr/>
          </p:nvPicPr>
          <p:blipFill>
            <a:blip r:embed="rId7">
              <a:alphaModFix amt="20000"/>
            </a:blip>
            <a:stretch>
              <a:fillRect/>
            </a:stretch>
          </p:blipFill>
          <p:spPr>
            <a:xfrm rot="-6300008" flipH="1">
              <a:off x="8291812" y="1815699"/>
              <a:ext cx="290448" cy="290151"/>
            </a:xfrm>
            <a:prstGeom prst="rect">
              <a:avLst/>
            </a:prstGeom>
            <a:noFill/>
            <a:ln>
              <a:noFill/>
            </a:ln>
          </p:spPr>
        </p:pic>
      </p:grpSp>
      <p:sp>
        <p:nvSpPr>
          <p:cNvPr id="551" name="Google Shape;551;p17"/>
          <p:cNvSpPr/>
          <p:nvPr/>
        </p:nvSpPr>
        <p:spPr>
          <a:xfrm>
            <a:off x="573750" y="462150"/>
            <a:ext cx="7996500" cy="4219200"/>
          </a:xfrm>
          <a:prstGeom prst="rect">
            <a:avLst/>
          </a:prstGeom>
          <a:solidFill>
            <a:schemeClr val="lt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7"/>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53" name="Google Shape;553;p17"/>
          <p:cNvSpPr txBox="1">
            <a:spLocks noGrp="1"/>
          </p:cNvSpPr>
          <p:nvPr>
            <p:ph type="subTitle" idx="1"/>
          </p:nvPr>
        </p:nvSpPr>
        <p:spPr>
          <a:xfrm>
            <a:off x="757774" y="2178506"/>
            <a:ext cx="2469000" cy="519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Font typeface="Fjalla One"/>
              <a:buNone/>
              <a:defRPr sz="2500">
                <a:latin typeface="Fjalla One"/>
                <a:ea typeface="Fjalla One"/>
                <a:cs typeface="Fjalla One"/>
                <a:sym typeface="Fjalla One"/>
              </a:defRPr>
            </a:lvl1pPr>
            <a:lvl2pPr lvl="1" algn="ctr" rtl="0">
              <a:spcBef>
                <a:spcPts val="0"/>
              </a:spcBef>
              <a:spcAft>
                <a:spcPts val="0"/>
              </a:spcAft>
              <a:buSzPts val="2100"/>
              <a:buFont typeface="Fjalla One"/>
              <a:buNone/>
              <a:defRPr sz="2100">
                <a:latin typeface="Fjalla One"/>
                <a:ea typeface="Fjalla One"/>
                <a:cs typeface="Fjalla One"/>
                <a:sym typeface="Fjalla One"/>
              </a:defRPr>
            </a:lvl2pPr>
            <a:lvl3pPr lvl="2" algn="ctr" rtl="0">
              <a:spcBef>
                <a:spcPts val="0"/>
              </a:spcBef>
              <a:spcAft>
                <a:spcPts val="0"/>
              </a:spcAft>
              <a:buSzPts val="2100"/>
              <a:buFont typeface="Fjalla One"/>
              <a:buNone/>
              <a:defRPr sz="2100">
                <a:latin typeface="Fjalla One"/>
                <a:ea typeface="Fjalla One"/>
                <a:cs typeface="Fjalla One"/>
                <a:sym typeface="Fjalla One"/>
              </a:defRPr>
            </a:lvl3pPr>
            <a:lvl4pPr lvl="3" algn="ctr" rtl="0">
              <a:spcBef>
                <a:spcPts val="0"/>
              </a:spcBef>
              <a:spcAft>
                <a:spcPts val="0"/>
              </a:spcAft>
              <a:buSzPts val="2100"/>
              <a:buFont typeface="Fjalla One"/>
              <a:buNone/>
              <a:defRPr sz="2100">
                <a:latin typeface="Fjalla One"/>
                <a:ea typeface="Fjalla One"/>
                <a:cs typeface="Fjalla One"/>
                <a:sym typeface="Fjalla One"/>
              </a:defRPr>
            </a:lvl4pPr>
            <a:lvl5pPr lvl="4" algn="ctr" rtl="0">
              <a:spcBef>
                <a:spcPts val="0"/>
              </a:spcBef>
              <a:spcAft>
                <a:spcPts val="0"/>
              </a:spcAft>
              <a:buSzPts val="2100"/>
              <a:buFont typeface="Fjalla One"/>
              <a:buNone/>
              <a:defRPr sz="2100">
                <a:latin typeface="Fjalla One"/>
                <a:ea typeface="Fjalla One"/>
                <a:cs typeface="Fjalla One"/>
                <a:sym typeface="Fjalla One"/>
              </a:defRPr>
            </a:lvl5pPr>
            <a:lvl6pPr lvl="5" algn="ctr" rtl="0">
              <a:spcBef>
                <a:spcPts val="0"/>
              </a:spcBef>
              <a:spcAft>
                <a:spcPts val="0"/>
              </a:spcAft>
              <a:buSzPts val="2100"/>
              <a:buFont typeface="Fjalla One"/>
              <a:buNone/>
              <a:defRPr sz="2100">
                <a:latin typeface="Fjalla One"/>
                <a:ea typeface="Fjalla One"/>
                <a:cs typeface="Fjalla One"/>
                <a:sym typeface="Fjalla One"/>
              </a:defRPr>
            </a:lvl6pPr>
            <a:lvl7pPr lvl="6" algn="ctr" rtl="0">
              <a:spcBef>
                <a:spcPts val="0"/>
              </a:spcBef>
              <a:spcAft>
                <a:spcPts val="0"/>
              </a:spcAft>
              <a:buSzPts val="2100"/>
              <a:buFont typeface="Fjalla One"/>
              <a:buNone/>
              <a:defRPr sz="2100">
                <a:latin typeface="Fjalla One"/>
                <a:ea typeface="Fjalla One"/>
                <a:cs typeface="Fjalla One"/>
                <a:sym typeface="Fjalla One"/>
              </a:defRPr>
            </a:lvl7pPr>
            <a:lvl8pPr lvl="7" algn="ctr" rtl="0">
              <a:spcBef>
                <a:spcPts val="0"/>
              </a:spcBef>
              <a:spcAft>
                <a:spcPts val="0"/>
              </a:spcAft>
              <a:buSzPts val="2100"/>
              <a:buFont typeface="Fjalla One"/>
              <a:buNone/>
              <a:defRPr sz="2100">
                <a:latin typeface="Fjalla One"/>
                <a:ea typeface="Fjalla One"/>
                <a:cs typeface="Fjalla One"/>
                <a:sym typeface="Fjalla One"/>
              </a:defRPr>
            </a:lvl8pPr>
            <a:lvl9pPr lvl="8" algn="ctr"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554" name="Google Shape;554;p17"/>
          <p:cNvSpPr txBox="1">
            <a:spLocks noGrp="1"/>
          </p:cNvSpPr>
          <p:nvPr>
            <p:ph type="subTitle" idx="2"/>
          </p:nvPr>
        </p:nvSpPr>
        <p:spPr>
          <a:xfrm>
            <a:off x="757772" y="2617289"/>
            <a:ext cx="2469000" cy="85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55" name="Google Shape;555;p17"/>
          <p:cNvSpPr txBox="1">
            <a:spLocks noGrp="1"/>
          </p:cNvSpPr>
          <p:nvPr>
            <p:ph type="subTitle" idx="3"/>
          </p:nvPr>
        </p:nvSpPr>
        <p:spPr>
          <a:xfrm>
            <a:off x="5917228" y="2178506"/>
            <a:ext cx="2469000" cy="52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Font typeface="Fjalla One"/>
              <a:buNone/>
              <a:defRPr sz="2500">
                <a:latin typeface="Fjalla One"/>
                <a:ea typeface="Fjalla One"/>
                <a:cs typeface="Fjalla One"/>
                <a:sym typeface="Fjalla One"/>
              </a:defRPr>
            </a:lvl1pPr>
            <a:lvl2pPr lvl="1" algn="ctr" rtl="0">
              <a:spcBef>
                <a:spcPts val="0"/>
              </a:spcBef>
              <a:spcAft>
                <a:spcPts val="0"/>
              </a:spcAft>
              <a:buSzPts val="2100"/>
              <a:buFont typeface="Fjalla One"/>
              <a:buNone/>
              <a:defRPr sz="2100">
                <a:latin typeface="Fjalla One"/>
                <a:ea typeface="Fjalla One"/>
                <a:cs typeface="Fjalla One"/>
                <a:sym typeface="Fjalla One"/>
              </a:defRPr>
            </a:lvl2pPr>
            <a:lvl3pPr lvl="2" algn="ctr" rtl="0">
              <a:spcBef>
                <a:spcPts val="0"/>
              </a:spcBef>
              <a:spcAft>
                <a:spcPts val="0"/>
              </a:spcAft>
              <a:buSzPts val="2100"/>
              <a:buFont typeface="Fjalla One"/>
              <a:buNone/>
              <a:defRPr sz="2100">
                <a:latin typeface="Fjalla One"/>
                <a:ea typeface="Fjalla One"/>
                <a:cs typeface="Fjalla One"/>
                <a:sym typeface="Fjalla One"/>
              </a:defRPr>
            </a:lvl3pPr>
            <a:lvl4pPr lvl="3" algn="ctr" rtl="0">
              <a:spcBef>
                <a:spcPts val="0"/>
              </a:spcBef>
              <a:spcAft>
                <a:spcPts val="0"/>
              </a:spcAft>
              <a:buSzPts val="2100"/>
              <a:buFont typeface="Fjalla One"/>
              <a:buNone/>
              <a:defRPr sz="2100">
                <a:latin typeface="Fjalla One"/>
                <a:ea typeface="Fjalla One"/>
                <a:cs typeface="Fjalla One"/>
                <a:sym typeface="Fjalla One"/>
              </a:defRPr>
            </a:lvl4pPr>
            <a:lvl5pPr lvl="4" algn="ctr" rtl="0">
              <a:spcBef>
                <a:spcPts val="0"/>
              </a:spcBef>
              <a:spcAft>
                <a:spcPts val="0"/>
              </a:spcAft>
              <a:buSzPts val="2100"/>
              <a:buFont typeface="Fjalla One"/>
              <a:buNone/>
              <a:defRPr sz="2100">
                <a:latin typeface="Fjalla One"/>
                <a:ea typeface="Fjalla One"/>
                <a:cs typeface="Fjalla One"/>
                <a:sym typeface="Fjalla One"/>
              </a:defRPr>
            </a:lvl5pPr>
            <a:lvl6pPr lvl="5" algn="ctr" rtl="0">
              <a:spcBef>
                <a:spcPts val="0"/>
              </a:spcBef>
              <a:spcAft>
                <a:spcPts val="0"/>
              </a:spcAft>
              <a:buSzPts val="2100"/>
              <a:buFont typeface="Fjalla One"/>
              <a:buNone/>
              <a:defRPr sz="2100">
                <a:latin typeface="Fjalla One"/>
                <a:ea typeface="Fjalla One"/>
                <a:cs typeface="Fjalla One"/>
                <a:sym typeface="Fjalla One"/>
              </a:defRPr>
            </a:lvl6pPr>
            <a:lvl7pPr lvl="6" algn="ctr" rtl="0">
              <a:spcBef>
                <a:spcPts val="0"/>
              </a:spcBef>
              <a:spcAft>
                <a:spcPts val="0"/>
              </a:spcAft>
              <a:buSzPts val="2100"/>
              <a:buFont typeface="Fjalla One"/>
              <a:buNone/>
              <a:defRPr sz="2100">
                <a:latin typeface="Fjalla One"/>
                <a:ea typeface="Fjalla One"/>
                <a:cs typeface="Fjalla One"/>
                <a:sym typeface="Fjalla One"/>
              </a:defRPr>
            </a:lvl7pPr>
            <a:lvl8pPr lvl="7" algn="ctr" rtl="0">
              <a:spcBef>
                <a:spcPts val="0"/>
              </a:spcBef>
              <a:spcAft>
                <a:spcPts val="0"/>
              </a:spcAft>
              <a:buSzPts val="2100"/>
              <a:buFont typeface="Fjalla One"/>
              <a:buNone/>
              <a:defRPr sz="2100">
                <a:latin typeface="Fjalla One"/>
                <a:ea typeface="Fjalla One"/>
                <a:cs typeface="Fjalla One"/>
                <a:sym typeface="Fjalla One"/>
              </a:defRPr>
            </a:lvl8pPr>
            <a:lvl9pPr lvl="8" algn="ctr"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556" name="Google Shape;556;p17"/>
          <p:cNvSpPr txBox="1">
            <a:spLocks noGrp="1"/>
          </p:cNvSpPr>
          <p:nvPr>
            <p:ph type="subTitle" idx="4"/>
          </p:nvPr>
        </p:nvSpPr>
        <p:spPr>
          <a:xfrm>
            <a:off x="5917223" y="2612189"/>
            <a:ext cx="2469000" cy="85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557" name="Google Shape;557;p17"/>
          <p:cNvSpPr txBox="1">
            <a:spLocks noGrp="1"/>
          </p:cNvSpPr>
          <p:nvPr>
            <p:ph type="subTitle" idx="5"/>
          </p:nvPr>
        </p:nvSpPr>
        <p:spPr>
          <a:xfrm>
            <a:off x="3337501" y="2795840"/>
            <a:ext cx="2469000" cy="522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100"/>
              <a:buFont typeface="Fjalla One"/>
              <a:buNone/>
              <a:defRPr sz="2500">
                <a:latin typeface="Fjalla One"/>
                <a:ea typeface="Fjalla One"/>
                <a:cs typeface="Fjalla One"/>
                <a:sym typeface="Fjalla One"/>
              </a:defRPr>
            </a:lvl1pPr>
            <a:lvl2pPr lvl="1" algn="ctr" rtl="0">
              <a:spcBef>
                <a:spcPts val="0"/>
              </a:spcBef>
              <a:spcAft>
                <a:spcPts val="0"/>
              </a:spcAft>
              <a:buSzPts val="2100"/>
              <a:buFont typeface="Fjalla One"/>
              <a:buNone/>
              <a:defRPr sz="2100">
                <a:latin typeface="Fjalla One"/>
                <a:ea typeface="Fjalla One"/>
                <a:cs typeface="Fjalla One"/>
                <a:sym typeface="Fjalla One"/>
              </a:defRPr>
            </a:lvl2pPr>
            <a:lvl3pPr lvl="2" algn="ctr" rtl="0">
              <a:spcBef>
                <a:spcPts val="0"/>
              </a:spcBef>
              <a:spcAft>
                <a:spcPts val="0"/>
              </a:spcAft>
              <a:buSzPts val="2100"/>
              <a:buFont typeface="Fjalla One"/>
              <a:buNone/>
              <a:defRPr sz="2100">
                <a:latin typeface="Fjalla One"/>
                <a:ea typeface="Fjalla One"/>
                <a:cs typeface="Fjalla One"/>
                <a:sym typeface="Fjalla One"/>
              </a:defRPr>
            </a:lvl3pPr>
            <a:lvl4pPr lvl="3" algn="ctr" rtl="0">
              <a:spcBef>
                <a:spcPts val="0"/>
              </a:spcBef>
              <a:spcAft>
                <a:spcPts val="0"/>
              </a:spcAft>
              <a:buSzPts val="2100"/>
              <a:buFont typeface="Fjalla One"/>
              <a:buNone/>
              <a:defRPr sz="2100">
                <a:latin typeface="Fjalla One"/>
                <a:ea typeface="Fjalla One"/>
                <a:cs typeface="Fjalla One"/>
                <a:sym typeface="Fjalla One"/>
              </a:defRPr>
            </a:lvl4pPr>
            <a:lvl5pPr lvl="4" algn="ctr" rtl="0">
              <a:spcBef>
                <a:spcPts val="0"/>
              </a:spcBef>
              <a:spcAft>
                <a:spcPts val="0"/>
              </a:spcAft>
              <a:buSzPts val="2100"/>
              <a:buFont typeface="Fjalla One"/>
              <a:buNone/>
              <a:defRPr sz="2100">
                <a:latin typeface="Fjalla One"/>
                <a:ea typeface="Fjalla One"/>
                <a:cs typeface="Fjalla One"/>
                <a:sym typeface="Fjalla One"/>
              </a:defRPr>
            </a:lvl5pPr>
            <a:lvl6pPr lvl="5" algn="ctr" rtl="0">
              <a:spcBef>
                <a:spcPts val="0"/>
              </a:spcBef>
              <a:spcAft>
                <a:spcPts val="0"/>
              </a:spcAft>
              <a:buSzPts val="2100"/>
              <a:buFont typeface="Fjalla One"/>
              <a:buNone/>
              <a:defRPr sz="2100">
                <a:latin typeface="Fjalla One"/>
                <a:ea typeface="Fjalla One"/>
                <a:cs typeface="Fjalla One"/>
                <a:sym typeface="Fjalla One"/>
              </a:defRPr>
            </a:lvl6pPr>
            <a:lvl7pPr lvl="6" algn="ctr" rtl="0">
              <a:spcBef>
                <a:spcPts val="0"/>
              </a:spcBef>
              <a:spcAft>
                <a:spcPts val="0"/>
              </a:spcAft>
              <a:buSzPts val="2100"/>
              <a:buFont typeface="Fjalla One"/>
              <a:buNone/>
              <a:defRPr sz="2100">
                <a:latin typeface="Fjalla One"/>
                <a:ea typeface="Fjalla One"/>
                <a:cs typeface="Fjalla One"/>
                <a:sym typeface="Fjalla One"/>
              </a:defRPr>
            </a:lvl7pPr>
            <a:lvl8pPr lvl="7" algn="ctr" rtl="0">
              <a:spcBef>
                <a:spcPts val="0"/>
              </a:spcBef>
              <a:spcAft>
                <a:spcPts val="0"/>
              </a:spcAft>
              <a:buSzPts val="2100"/>
              <a:buFont typeface="Fjalla One"/>
              <a:buNone/>
              <a:defRPr sz="2100">
                <a:latin typeface="Fjalla One"/>
                <a:ea typeface="Fjalla One"/>
                <a:cs typeface="Fjalla One"/>
                <a:sym typeface="Fjalla One"/>
              </a:defRPr>
            </a:lvl8pPr>
            <a:lvl9pPr lvl="8" algn="ctr" rtl="0">
              <a:spcBef>
                <a:spcPts val="0"/>
              </a:spcBef>
              <a:spcAft>
                <a:spcPts val="0"/>
              </a:spcAft>
              <a:buSzPts val="2100"/>
              <a:buFont typeface="Fjalla One"/>
              <a:buNone/>
              <a:defRPr sz="2100">
                <a:latin typeface="Fjalla One"/>
                <a:ea typeface="Fjalla One"/>
                <a:cs typeface="Fjalla One"/>
                <a:sym typeface="Fjalla One"/>
              </a:defRPr>
            </a:lvl9pPr>
          </a:lstStyle>
          <a:p>
            <a:endParaRPr/>
          </a:p>
        </p:txBody>
      </p:sp>
      <p:sp>
        <p:nvSpPr>
          <p:cNvPr id="558" name="Google Shape;558;p17"/>
          <p:cNvSpPr txBox="1">
            <a:spLocks noGrp="1"/>
          </p:cNvSpPr>
          <p:nvPr>
            <p:ph type="subTitle" idx="6"/>
          </p:nvPr>
        </p:nvSpPr>
        <p:spPr>
          <a:xfrm>
            <a:off x="3337497" y="3229524"/>
            <a:ext cx="2469000" cy="85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559" name="Google Shape;559;p17"/>
          <p:cNvCxnSpPr/>
          <p:nvPr/>
        </p:nvCxnSpPr>
        <p:spPr>
          <a:xfrm>
            <a:off x="564450" y="4434742"/>
            <a:ext cx="80151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06825" y="548450"/>
            <a:ext cx="7730400" cy="5637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1pPr>
            <a:lvl2pPr lvl="1">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2pPr>
            <a:lvl3pPr lvl="2">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3pPr>
            <a:lvl4pPr lvl="3">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4pPr>
            <a:lvl5pPr lvl="4">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5pPr>
            <a:lvl6pPr lvl="5">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6pPr>
            <a:lvl7pPr lvl="6">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7pPr>
            <a:lvl8pPr lvl="7">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8pPr>
            <a:lvl9pPr lvl="8">
              <a:lnSpc>
                <a:spcPct val="100000"/>
              </a:lnSpc>
              <a:spcBef>
                <a:spcPts val="0"/>
              </a:spcBef>
              <a:spcAft>
                <a:spcPts val="0"/>
              </a:spcAft>
              <a:buClr>
                <a:schemeClr val="dk1"/>
              </a:buClr>
              <a:buSzPts val="3500"/>
              <a:buFont typeface="Fjalla One"/>
              <a:buNone/>
              <a:defRPr sz="3500">
                <a:solidFill>
                  <a:schemeClr val="dk1"/>
                </a:solidFill>
                <a:latin typeface="Fjalla One"/>
                <a:ea typeface="Fjalla One"/>
                <a:cs typeface="Fjalla One"/>
                <a:sym typeface="Fjalla One"/>
              </a:defRPr>
            </a:lvl9pPr>
          </a:lstStyle>
          <a:p>
            <a:endParaRPr/>
          </a:p>
        </p:txBody>
      </p:sp>
      <p:sp>
        <p:nvSpPr>
          <p:cNvPr id="7" name="Google Shape;7;p1"/>
          <p:cNvSpPr txBox="1">
            <a:spLocks noGrp="1"/>
          </p:cNvSpPr>
          <p:nvPr>
            <p:ph type="body" idx="1"/>
          </p:nvPr>
        </p:nvSpPr>
        <p:spPr>
          <a:xfrm>
            <a:off x="706825" y="1244956"/>
            <a:ext cx="7730400" cy="33636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Roboto Mono"/>
              <a:buChar char="●"/>
              <a:defRPr>
                <a:solidFill>
                  <a:schemeClr val="dk1"/>
                </a:solidFill>
                <a:latin typeface="Roboto Mono"/>
                <a:ea typeface="Roboto Mono"/>
                <a:cs typeface="Roboto Mono"/>
                <a:sym typeface="Roboto Mono"/>
              </a:defRPr>
            </a:lvl1pPr>
            <a:lvl2pPr marL="914400" lvl="1" indent="-317500">
              <a:lnSpc>
                <a:spcPct val="100000"/>
              </a:lnSpc>
              <a:spcBef>
                <a:spcPts val="0"/>
              </a:spcBef>
              <a:spcAft>
                <a:spcPts val="0"/>
              </a:spcAft>
              <a:buClr>
                <a:schemeClr val="accent1"/>
              </a:buClr>
              <a:buSzPts val="1400"/>
              <a:buFont typeface="Roboto Mono"/>
              <a:buChar char="○"/>
              <a:defRPr>
                <a:solidFill>
                  <a:schemeClr val="dk1"/>
                </a:solidFill>
                <a:latin typeface="Roboto Mono"/>
                <a:ea typeface="Roboto Mono"/>
                <a:cs typeface="Roboto Mono"/>
                <a:sym typeface="Roboto Mono"/>
              </a:defRPr>
            </a:lvl2pPr>
            <a:lvl3pPr marL="1371600" lvl="2"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3pPr>
            <a:lvl4pPr marL="1828800" lvl="3"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4pPr>
            <a:lvl5pPr marL="2286000" lvl="4"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5pPr>
            <a:lvl6pPr marL="2743200" lvl="5"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6pPr>
            <a:lvl7pPr marL="3200400" lvl="6"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7pPr>
            <a:lvl8pPr marL="3657600" lvl="7"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8pPr>
            <a:lvl9pPr marL="4114800" lvl="8" indent="-317500">
              <a:lnSpc>
                <a:spcPct val="100000"/>
              </a:lnSpc>
              <a:spcBef>
                <a:spcPts val="0"/>
              </a:spcBef>
              <a:spcAft>
                <a:spcPts val="0"/>
              </a:spcAft>
              <a:buClr>
                <a:schemeClr val="dk1"/>
              </a:buClr>
              <a:buSzPts val="1400"/>
              <a:buFont typeface="Roboto Mono"/>
              <a:buChar char="■"/>
              <a:defRPr>
                <a:solidFill>
                  <a:schemeClr val="dk1"/>
                </a:solidFill>
                <a:latin typeface="Roboto Mono"/>
                <a:ea typeface="Roboto Mono"/>
                <a:cs typeface="Roboto Mono"/>
                <a:sym typeface="Roboto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5" r:id="rId4"/>
    <p:sldLayoutId id="2147483656" r:id="rId5"/>
    <p:sldLayoutId id="2147483658" r:id="rId6"/>
    <p:sldLayoutId id="2147483659" r:id="rId7"/>
    <p:sldLayoutId id="2147483660" r:id="rId8"/>
    <p:sldLayoutId id="2147483663" r:id="rId9"/>
    <p:sldLayoutId id="2147483670" r:id="rId10"/>
    <p:sldLayoutId id="2147483676" r:id="rId11"/>
    <p:sldLayoutId id="2147483677"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90070ff5-baf0-41e1-adca-48a7d98a3bd9/?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90070ff5-baf0-41e1-adca-48a7d98a3bd9/?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18.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8.png"/><Relationship Id="rId5" Type="http://schemas.openxmlformats.org/officeDocument/2006/relationships/image" Target="../media/image20.pn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sp>
        <p:nvSpPr>
          <p:cNvPr id="1090" name="Google Shape;1090;p35"/>
          <p:cNvSpPr txBox="1">
            <a:spLocks noGrp="1"/>
          </p:cNvSpPr>
          <p:nvPr>
            <p:ph type="ctrTitle"/>
          </p:nvPr>
        </p:nvSpPr>
        <p:spPr>
          <a:xfrm>
            <a:off x="1603537" y="951107"/>
            <a:ext cx="4725900" cy="1758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5000" dirty="0">
                <a:effectLst>
                  <a:outerShdw blurRad="38100" dist="38100" dir="2700000" algn="tl">
                    <a:srgbClr val="000000">
                      <a:alpha val="43137"/>
                    </a:srgbClr>
                  </a:outerShdw>
                </a:effectLst>
              </a:rPr>
              <a:t>PIZZA</a:t>
            </a:r>
            <a:r>
              <a:rPr lang="en" sz="6600" dirty="0">
                <a:effectLst>
                  <a:outerShdw blurRad="38100" dist="38100" dir="2700000" algn="tl">
                    <a:srgbClr val="000000">
                      <a:alpha val="43137"/>
                    </a:srgbClr>
                  </a:outerShdw>
                </a:effectLst>
              </a:rPr>
              <a:t> </a:t>
            </a:r>
            <a:br>
              <a:rPr lang="en" sz="6600" dirty="0">
                <a:effectLst>
                  <a:outerShdw blurRad="38100" dist="38100" dir="2700000" algn="tl">
                    <a:srgbClr val="000000">
                      <a:alpha val="43137"/>
                    </a:srgbClr>
                  </a:outerShdw>
                </a:effectLst>
              </a:rPr>
            </a:br>
            <a:r>
              <a:rPr lang="en" sz="5000" dirty="0">
                <a:solidFill>
                  <a:schemeClr val="dk2"/>
                </a:solidFill>
                <a:effectLst>
                  <a:outerShdw blurRad="38100" dist="38100" dir="2700000" algn="tl">
                    <a:srgbClr val="000000">
                      <a:alpha val="43137"/>
                    </a:srgbClr>
                  </a:outerShdw>
                </a:effectLst>
              </a:rPr>
              <a:t>SALES</a:t>
            </a:r>
            <a:endParaRPr sz="5000" dirty="0">
              <a:solidFill>
                <a:schemeClr val="dk2"/>
              </a:solidFill>
              <a:effectLst>
                <a:outerShdw blurRad="38100" dist="38100" dir="2700000" algn="tl">
                  <a:srgbClr val="000000">
                    <a:alpha val="43137"/>
                  </a:srgbClr>
                </a:outerShdw>
              </a:effectLst>
            </a:endParaRPr>
          </a:p>
        </p:txBody>
      </p:sp>
      <p:sp>
        <p:nvSpPr>
          <p:cNvPr id="1091" name="Google Shape;1091;p35"/>
          <p:cNvSpPr txBox="1">
            <a:spLocks noGrp="1"/>
          </p:cNvSpPr>
          <p:nvPr>
            <p:ph type="subTitle" idx="1"/>
          </p:nvPr>
        </p:nvSpPr>
        <p:spPr>
          <a:xfrm>
            <a:off x="1629591" y="3963267"/>
            <a:ext cx="4999500" cy="42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Malleshwari Bhimanpalli</a:t>
            </a:r>
            <a:endParaRPr dirty="0"/>
          </a:p>
        </p:txBody>
      </p:sp>
      <p:sp>
        <p:nvSpPr>
          <p:cNvPr id="1092" name="Google Shape;1092;p35"/>
          <p:cNvSpPr/>
          <p:nvPr/>
        </p:nvSpPr>
        <p:spPr>
          <a:xfrm>
            <a:off x="1922265" y="2880812"/>
            <a:ext cx="4414152" cy="638425"/>
          </a:xfrm>
          <a:prstGeom prst="rect">
            <a:avLst/>
          </a:prstGeom>
        </p:spPr>
        <p:txBody>
          <a:bodyPr>
            <a:prstTxWarp prst="textPlain">
              <a:avLst/>
            </a:prstTxWarp>
          </a:bodyPr>
          <a:lstStyle/>
          <a:p>
            <a:pPr lvl="0" algn="ctr"/>
            <a:r>
              <a:rPr lang="en-US" b="0" i="0" dirty="0">
                <a:ln w="9525" cap="flat" cmpd="sng">
                  <a:solidFill>
                    <a:schemeClr val="dk1"/>
                  </a:solidFill>
                  <a:prstDash val="solid"/>
                  <a:round/>
                  <a:headEnd type="none" w="sm" len="sm"/>
                  <a:tailEnd type="none" w="sm" len="sm"/>
                </a:ln>
                <a:noFill/>
                <a:effectLst>
                  <a:outerShdw blurRad="38100" dist="38100" dir="2700000" algn="tl">
                    <a:srgbClr val="000000">
                      <a:alpha val="43137"/>
                    </a:srgbClr>
                  </a:outerShdw>
                </a:effectLst>
                <a:latin typeface="Fjalla One"/>
              </a:rPr>
              <a:t>ANALYSIS</a:t>
            </a:r>
            <a:endParaRPr b="0" i="0" dirty="0">
              <a:ln w="9525" cap="flat" cmpd="sng">
                <a:solidFill>
                  <a:schemeClr val="dk1"/>
                </a:solidFill>
                <a:prstDash val="solid"/>
                <a:round/>
                <a:headEnd type="none" w="sm" len="sm"/>
                <a:tailEnd type="none" w="sm" len="sm"/>
              </a:ln>
              <a:noFill/>
              <a:effectLst>
                <a:outerShdw blurRad="38100" dist="38100" dir="2700000" algn="tl">
                  <a:srgbClr val="000000">
                    <a:alpha val="43137"/>
                  </a:srgbClr>
                </a:outerShdw>
              </a:effectLst>
              <a:latin typeface="Fjalla One"/>
            </a:endParaRPr>
          </a:p>
        </p:txBody>
      </p:sp>
      <p:cxnSp>
        <p:nvCxnSpPr>
          <p:cNvPr id="1093" name="Google Shape;1093;p35">
            <a:hlinkClick r:id="" action="ppaction://hlinkshowjump?jump=nextslide"/>
          </p:cNvPr>
          <p:cNvCxnSpPr/>
          <p:nvPr/>
        </p:nvCxnSpPr>
        <p:spPr>
          <a:xfrm>
            <a:off x="3665830" y="648508"/>
            <a:ext cx="1096800" cy="4500"/>
          </a:xfrm>
          <a:prstGeom prst="straightConnector1">
            <a:avLst/>
          </a:prstGeom>
          <a:noFill/>
          <a:ln w="9525" cap="flat" cmpd="sng">
            <a:solidFill>
              <a:schemeClr val="dk1"/>
            </a:solidFill>
            <a:prstDash val="solid"/>
            <a:round/>
            <a:headEnd type="none" w="med" len="med"/>
            <a:tailEnd type="stealth" w="med" len="med"/>
          </a:ln>
        </p:spPr>
      </p:cxnSp>
      <p:sp>
        <p:nvSpPr>
          <p:cNvPr id="1094" name="Google Shape;1094;p35"/>
          <p:cNvSpPr txBox="1">
            <a:spLocks noGrp="1"/>
          </p:cNvSpPr>
          <p:nvPr>
            <p:ph type="subTitle" idx="1"/>
          </p:nvPr>
        </p:nvSpPr>
        <p:spPr>
          <a:xfrm>
            <a:off x="1901325" y="539500"/>
            <a:ext cx="1633800" cy="176100"/>
          </a:xfrm>
          <a:prstGeom prst="rect">
            <a:avLst/>
          </a:prstGeom>
          <a:noFill/>
        </p:spPr>
        <p:txBody>
          <a:bodyPr spcFirstLastPara="1" wrap="square" lIns="91425" tIns="91425" rIns="91425" bIns="91425" anchor="ctr" anchorCtr="0">
            <a:noAutofit/>
          </a:bodyPr>
          <a:lstStyle/>
          <a:p>
            <a:pPr marL="0" lvl="0" indent="0" algn="l" rtl="0">
              <a:spcBef>
                <a:spcPts val="0"/>
              </a:spcBef>
              <a:spcAft>
                <a:spcPts val="0"/>
              </a:spcAft>
              <a:buNone/>
            </a:pPr>
            <a:r>
              <a:rPr lang="en" sz="1200" dirty="0"/>
              <a:t>www.slidesgo.es</a:t>
            </a:r>
            <a:endParaRPr sz="1200" dirty="0"/>
          </a:p>
        </p:txBody>
      </p:sp>
      <p:grpSp>
        <p:nvGrpSpPr>
          <p:cNvPr id="1095" name="Google Shape;1095;p35"/>
          <p:cNvGrpSpPr/>
          <p:nvPr/>
        </p:nvGrpSpPr>
        <p:grpSpPr>
          <a:xfrm>
            <a:off x="572244" y="790450"/>
            <a:ext cx="8002690" cy="2928050"/>
            <a:chOff x="582350" y="790450"/>
            <a:chExt cx="7992300" cy="2928050"/>
          </a:xfrm>
        </p:grpSpPr>
        <p:cxnSp>
          <p:nvCxnSpPr>
            <p:cNvPr id="1096" name="Google Shape;1096;p35"/>
            <p:cNvCxnSpPr/>
            <p:nvPr/>
          </p:nvCxnSpPr>
          <p:spPr>
            <a:xfrm>
              <a:off x="582350" y="3718500"/>
              <a:ext cx="7992300" cy="0"/>
            </a:xfrm>
            <a:prstGeom prst="straightConnector1">
              <a:avLst/>
            </a:prstGeom>
            <a:noFill/>
            <a:ln w="9525" cap="flat" cmpd="sng">
              <a:solidFill>
                <a:schemeClr val="dk1"/>
              </a:solidFill>
              <a:prstDash val="solid"/>
              <a:round/>
              <a:headEnd type="none" w="med" len="med"/>
              <a:tailEnd type="none" w="med" len="med"/>
            </a:ln>
          </p:spPr>
        </p:cxnSp>
        <p:cxnSp>
          <p:nvCxnSpPr>
            <p:cNvPr id="1097" name="Google Shape;1097;p35"/>
            <p:cNvCxnSpPr/>
            <p:nvPr/>
          </p:nvCxnSpPr>
          <p:spPr>
            <a:xfrm>
              <a:off x="582350" y="790450"/>
              <a:ext cx="7992300" cy="0"/>
            </a:xfrm>
            <a:prstGeom prst="straightConnector1">
              <a:avLst/>
            </a:prstGeom>
            <a:noFill/>
            <a:ln w="9525" cap="flat" cmpd="sng">
              <a:solidFill>
                <a:schemeClr val="dk1"/>
              </a:solidFill>
              <a:prstDash val="solid"/>
              <a:round/>
              <a:headEnd type="none" w="med" len="med"/>
              <a:tailEnd type="none" w="med" len="med"/>
            </a:ln>
          </p:spPr>
        </p:cxnSp>
      </p:grpSp>
      <p:pic>
        <p:nvPicPr>
          <p:cNvPr id="1098" name="Google Shape;1098;p35"/>
          <p:cNvPicPr preferRelativeResize="0"/>
          <p:nvPr/>
        </p:nvPicPr>
        <p:blipFill rotWithShape="1">
          <a:blip r:embed="rId3">
            <a:alphaModFix/>
          </a:blip>
          <a:srcRect l="3040" t="10490" r="3396"/>
          <a:stretch/>
        </p:blipFill>
        <p:spPr>
          <a:xfrm rot="16200000">
            <a:off x="-2146155" y="447290"/>
            <a:ext cx="5167176" cy="3294451"/>
          </a:xfrm>
          <a:prstGeom prst="rect">
            <a:avLst/>
          </a:prstGeom>
          <a:noFill/>
          <a:ln>
            <a:noFill/>
          </a:ln>
        </p:spPr>
      </p:pic>
      <p:pic>
        <p:nvPicPr>
          <p:cNvPr id="11" name="Google Shape;2122;p67">
            <a:extLst>
              <a:ext uri="{FF2B5EF4-FFF2-40B4-BE49-F238E27FC236}">
                <a16:creationId xmlns:a16="http://schemas.microsoft.com/office/drawing/2014/main" id="{A686B163-4092-81D0-AEE9-02E8252FBA77}"/>
              </a:ext>
            </a:extLst>
          </p:cNvPr>
          <p:cNvPicPr preferRelativeResize="0"/>
          <p:nvPr/>
        </p:nvPicPr>
        <p:blipFill rotWithShape="1">
          <a:blip r:embed="rId4">
            <a:alphaModFix/>
          </a:blip>
          <a:srcRect l="12781" t="16937" r="12781" b="22657"/>
          <a:stretch/>
        </p:blipFill>
        <p:spPr>
          <a:xfrm rot="20100978">
            <a:off x="1731354" y="1536427"/>
            <a:ext cx="1143351" cy="1464162"/>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60"/>
          <p:cNvSpPr txBox="1">
            <a:spLocks noGrp="1"/>
          </p:cNvSpPr>
          <p:nvPr>
            <p:ph type="title"/>
          </p:nvPr>
        </p:nvSpPr>
        <p:spPr>
          <a:xfrm>
            <a:off x="1003350" y="-86569"/>
            <a:ext cx="7137300" cy="67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DASHBOARD</a:t>
            </a:r>
            <a:endParaRPr dirty="0">
              <a:solidFill>
                <a:schemeClr val="dk2"/>
              </a:solidFill>
            </a:endParaRPr>
          </a:p>
        </p:txBody>
      </p:sp>
      <p:cxnSp>
        <p:nvCxnSpPr>
          <p:cNvPr id="1625" name="Google Shape;1625;p60">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cxnSp>
        <p:nvCxnSpPr>
          <p:cNvPr id="2" name="Google Shape;1625;p60">
            <a:hlinkClick r:id="" action="ppaction://hlinkshowjump?jump=nextslide"/>
            <a:extLst>
              <a:ext uri="{FF2B5EF4-FFF2-40B4-BE49-F238E27FC236}">
                <a16:creationId xmlns:a16="http://schemas.microsoft.com/office/drawing/2014/main" id="{BD98FC1E-AD0E-C2E1-6B26-B64FB6CF3FC5}"/>
              </a:ext>
            </a:extLst>
          </p:cNvPr>
          <p:cNvCxnSpPr/>
          <p:nvPr/>
        </p:nvCxnSpPr>
        <p:spPr>
          <a:xfrm>
            <a:off x="5818281" y="247631"/>
            <a:ext cx="1096800" cy="4500"/>
          </a:xfrm>
          <a:prstGeom prst="straightConnector1">
            <a:avLst/>
          </a:prstGeom>
          <a:noFill/>
          <a:ln w="9525" cap="flat" cmpd="sng">
            <a:solidFill>
              <a:schemeClr val="dk1"/>
            </a:solidFill>
            <a:prstDash val="solid"/>
            <a:round/>
            <a:headEnd type="none" w="med" len="med"/>
            <a:tailEnd type="stealth" w="med" len="med"/>
          </a:ln>
        </p:spPr>
      </p:cxnSp>
      <p:cxnSp>
        <p:nvCxnSpPr>
          <p:cNvPr id="3" name="Google Shape;1625;p60">
            <a:hlinkClick r:id="" action="ppaction://hlinkshowjump?jump=nextslide"/>
            <a:extLst>
              <a:ext uri="{FF2B5EF4-FFF2-40B4-BE49-F238E27FC236}">
                <a16:creationId xmlns:a16="http://schemas.microsoft.com/office/drawing/2014/main" id="{AAD9D4FB-7519-6BD3-773B-CFFC4036F16F}"/>
              </a:ext>
            </a:extLst>
          </p:cNvPr>
          <p:cNvCxnSpPr/>
          <p:nvPr/>
        </p:nvCxnSpPr>
        <p:spPr>
          <a:xfrm>
            <a:off x="2228919" y="243131"/>
            <a:ext cx="1096800" cy="4500"/>
          </a:xfrm>
          <a:prstGeom prst="straightConnector1">
            <a:avLst/>
          </a:prstGeom>
          <a:noFill/>
          <a:ln w="9525" cap="flat" cmpd="sng">
            <a:solidFill>
              <a:schemeClr val="dk1"/>
            </a:solidFill>
            <a:prstDash val="solid"/>
            <a:round/>
            <a:headEnd type="none" w="med" len="med"/>
            <a:tailEnd type="stealth" w="med" len="med"/>
          </a:ln>
        </p:spPr>
      </p:cxnSp>
      <p:pic>
        <p:nvPicPr>
          <p:cNvPr id="5" name="Picture" title="This slide contains the following visuals: Monthly Trend For Total Order ,Total Pizza Sold ,Avg Order Value ,textbox ,textbox ,image ,pageNavigator ,Total Revenue ,slicer ,slicer ,BUSIEST DAYS &amp; TIMES ,SALES PERFORANCE ,shape ,% Of Sales By Pizza Category ,% of Sales By Pizza Size ,Total pizza sold By pizza Category ,Total Orders By Order Day ,Avg Pizza Order ,Total Order. Please refer to the notes on this slide for details">
            <a:hlinkClick r:id="rId3"/>
            <a:extLst>
              <a:ext uri="{FF2B5EF4-FFF2-40B4-BE49-F238E27FC236}">
                <a16:creationId xmlns:a16="http://schemas.microsoft.com/office/drawing/2014/main" id="{F4F4E412-FB82-7134-1B5B-E1DF55809F33}"/>
              </a:ext>
            </a:extLst>
          </p:cNvPr>
          <p:cNvPicPr>
            <a:picLocks noChangeAspect="1"/>
          </p:cNvPicPr>
          <p:nvPr/>
        </p:nvPicPr>
        <p:blipFill>
          <a:blip r:embed="rId4"/>
          <a:stretch>
            <a:fillRect/>
          </a:stretch>
        </p:blipFill>
        <p:spPr>
          <a:xfrm>
            <a:off x="0" y="417762"/>
            <a:ext cx="9144000" cy="4785767"/>
          </a:xfrm>
          <a:prstGeom prst="rect">
            <a:avLst/>
          </a:prstGeom>
          <a:noFill/>
        </p:spPr>
      </p:pic>
    </p:spTree>
    <p:extLst>
      <p:ext uri="{BB962C8B-B14F-4D97-AF65-F5344CB8AC3E}">
        <p14:creationId xmlns:p14="http://schemas.microsoft.com/office/powerpoint/2010/main" val="267646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60"/>
          <p:cNvSpPr txBox="1">
            <a:spLocks noGrp="1"/>
          </p:cNvSpPr>
          <p:nvPr>
            <p:ph type="title"/>
          </p:nvPr>
        </p:nvSpPr>
        <p:spPr>
          <a:xfrm>
            <a:off x="1003350" y="-86569"/>
            <a:ext cx="7137300" cy="677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DASHBOARD</a:t>
            </a:r>
            <a:endParaRPr dirty="0">
              <a:solidFill>
                <a:schemeClr val="dk2"/>
              </a:solidFill>
            </a:endParaRPr>
          </a:p>
        </p:txBody>
      </p:sp>
      <p:cxnSp>
        <p:nvCxnSpPr>
          <p:cNvPr id="1625" name="Google Shape;1625;p60">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cxnSp>
        <p:nvCxnSpPr>
          <p:cNvPr id="2" name="Google Shape;1625;p60">
            <a:hlinkClick r:id="" action="ppaction://hlinkshowjump?jump=nextslide"/>
            <a:extLst>
              <a:ext uri="{FF2B5EF4-FFF2-40B4-BE49-F238E27FC236}">
                <a16:creationId xmlns:a16="http://schemas.microsoft.com/office/drawing/2014/main" id="{760D1A1F-BD33-8283-6B90-BA5880B1648B}"/>
              </a:ext>
            </a:extLst>
          </p:cNvPr>
          <p:cNvCxnSpPr/>
          <p:nvPr/>
        </p:nvCxnSpPr>
        <p:spPr>
          <a:xfrm>
            <a:off x="5818281" y="247631"/>
            <a:ext cx="1096800" cy="4500"/>
          </a:xfrm>
          <a:prstGeom prst="straightConnector1">
            <a:avLst/>
          </a:prstGeom>
          <a:noFill/>
          <a:ln w="9525" cap="flat" cmpd="sng">
            <a:solidFill>
              <a:schemeClr val="dk1"/>
            </a:solidFill>
            <a:prstDash val="solid"/>
            <a:round/>
            <a:headEnd type="none" w="med" len="med"/>
            <a:tailEnd type="stealth" w="med" len="med"/>
          </a:ln>
        </p:spPr>
      </p:cxnSp>
      <p:cxnSp>
        <p:nvCxnSpPr>
          <p:cNvPr id="3" name="Google Shape;1625;p60">
            <a:hlinkClick r:id="" action="ppaction://hlinkshowjump?jump=nextslide"/>
            <a:extLst>
              <a:ext uri="{FF2B5EF4-FFF2-40B4-BE49-F238E27FC236}">
                <a16:creationId xmlns:a16="http://schemas.microsoft.com/office/drawing/2014/main" id="{BAD0D9CF-F138-AF1B-434B-A0645307E297}"/>
              </a:ext>
            </a:extLst>
          </p:cNvPr>
          <p:cNvCxnSpPr/>
          <p:nvPr/>
        </p:nvCxnSpPr>
        <p:spPr>
          <a:xfrm>
            <a:off x="2228919" y="243131"/>
            <a:ext cx="1096800" cy="4500"/>
          </a:xfrm>
          <a:prstGeom prst="straightConnector1">
            <a:avLst/>
          </a:prstGeom>
          <a:noFill/>
          <a:ln w="9525" cap="flat" cmpd="sng">
            <a:solidFill>
              <a:schemeClr val="dk1"/>
            </a:solidFill>
            <a:prstDash val="solid"/>
            <a:round/>
            <a:headEnd type="none" w="med" len="med"/>
            <a:tailEnd type="stealth" w="med" len="med"/>
          </a:ln>
        </p:spPr>
      </p:cxnSp>
      <p:pic>
        <p:nvPicPr>
          <p:cNvPr id="4" name="Picture" title="This slide contains the following visuals: textbox ,Avg Order Value ,Total Pizza Sold ,Total Order ,Avg Pizza Order ,shape ,BEST SELLERS ,WORST SELLERS ,slicer ,slicer ,Total Revenue ,pageNavigator ,Top 5 Pizzas By Revenue ,Top 5 Pizzas By Qty ,Top 5 Pizzas By Total Orders ,Bottom 5 Pizzas By Revenue ,Bottom 5 Pizzas By Qty ,Bottom 5 Pizzas By Total Orders ,image ,textbox. Please refer to the notes on this slide for details">
            <a:hlinkClick r:id="rId3"/>
            <a:extLst>
              <a:ext uri="{FF2B5EF4-FFF2-40B4-BE49-F238E27FC236}">
                <a16:creationId xmlns:a16="http://schemas.microsoft.com/office/drawing/2014/main" id="{EA64190C-B726-80FA-B709-0D115D974A80}"/>
              </a:ext>
            </a:extLst>
          </p:cNvPr>
          <p:cNvPicPr>
            <a:picLocks noChangeAspect="1"/>
          </p:cNvPicPr>
          <p:nvPr/>
        </p:nvPicPr>
        <p:blipFill>
          <a:blip r:embed="rId4"/>
          <a:stretch>
            <a:fillRect/>
          </a:stretch>
        </p:blipFill>
        <p:spPr>
          <a:xfrm>
            <a:off x="1" y="437637"/>
            <a:ext cx="9143999" cy="4683363"/>
          </a:xfrm>
          <a:prstGeom prst="rect">
            <a:avLst/>
          </a:prstGeom>
          <a:noFill/>
        </p:spPr>
      </p:pic>
    </p:spTree>
    <p:extLst>
      <p:ext uri="{BB962C8B-B14F-4D97-AF65-F5344CB8AC3E}">
        <p14:creationId xmlns:p14="http://schemas.microsoft.com/office/powerpoint/2010/main" val="3271520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6" name="Google Shape;1703;p65">
            <a:extLst>
              <a:ext uri="{FF2B5EF4-FFF2-40B4-BE49-F238E27FC236}">
                <a16:creationId xmlns:a16="http://schemas.microsoft.com/office/drawing/2014/main" id="{87797C8E-83B6-C072-1902-D56865ACD276}"/>
              </a:ext>
            </a:extLst>
          </p:cNvPr>
          <p:cNvSpPr txBox="1">
            <a:spLocks noGrp="1"/>
          </p:cNvSpPr>
          <p:nvPr>
            <p:ph type="title"/>
          </p:nvPr>
        </p:nvSpPr>
        <p:spPr>
          <a:xfrm>
            <a:off x="2742722" y="1232034"/>
            <a:ext cx="3424728" cy="1339715"/>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br>
              <a:rPr lang="en" dirty="0"/>
            </a:br>
            <a:br>
              <a:rPr lang="en" dirty="0"/>
            </a:br>
            <a:br>
              <a:rPr lang="en" dirty="0"/>
            </a:br>
            <a:r>
              <a:rPr lang="en" dirty="0"/>
              <a:t>THANKS</a:t>
            </a:r>
            <a:r>
              <a:rPr lang="en" dirty="0">
                <a:solidFill>
                  <a:schemeClr val="dk2"/>
                </a:solidFill>
              </a:rPr>
              <a:t>!</a:t>
            </a:r>
            <a:endParaRPr dirty="0">
              <a:solidFill>
                <a:schemeClr val="dk2"/>
              </a:solidFill>
            </a:endParaRPr>
          </a:p>
        </p:txBody>
      </p:sp>
      <p:pic>
        <p:nvPicPr>
          <p:cNvPr id="18" name="Google Shape;2119;p67">
            <a:extLst>
              <a:ext uri="{FF2B5EF4-FFF2-40B4-BE49-F238E27FC236}">
                <a16:creationId xmlns:a16="http://schemas.microsoft.com/office/drawing/2014/main" id="{135820BD-FF2F-0E34-2582-1050344EC1FE}"/>
              </a:ext>
            </a:extLst>
          </p:cNvPr>
          <p:cNvPicPr preferRelativeResize="0"/>
          <p:nvPr/>
        </p:nvPicPr>
        <p:blipFill rotWithShape="1">
          <a:blip r:embed="rId3">
            <a:alphaModFix/>
          </a:blip>
          <a:srcRect t="23989" b="23994"/>
          <a:stretch/>
        </p:blipFill>
        <p:spPr>
          <a:xfrm rot="785951">
            <a:off x="7842704" y="-61343"/>
            <a:ext cx="1299815" cy="1066958"/>
          </a:xfrm>
          <a:prstGeom prst="rect">
            <a:avLst/>
          </a:prstGeom>
          <a:noFill/>
          <a:ln>
            <a:noFill/>
          </a:ln>
        </p:spPr>
      </p:pic>
      <p:pic>
        <p:nvPicPr>
          <p:cNvPr id="11" name="Google Shape;1711;p65">
            <a:extLst>
              <a:ext uri="{FF2B5EF4-FFF2-40B4-BE49-F238E27FC236}">
                <a16:creationId xmlns:a16="http://schemas.microsoft.com/office/drawing/2014/main" id="{DEA31527-8616-EF6D-454C-DB5190278A39}"/>
              </a:ext>
            </a:extLst>
          </p:cNvPr>
          <p:cNvPicPr preferRelativeResize="0"/>
          <p:nvPr/>
        </p:nvPicPr>
        <p:blipFill>
          <a:blip r:embed="rId4">
            <a:alphaModFix/>
          </a:blip>
          <a:stretch>
            <a:fillRect/>
          </a:stretch>
        </p:blipFill>
        <p:spPr>
          <a:xfrm rot="3735456">
            <a:off x="6738682" y="-179903"/>
            <a:ext cx="2000003" cy="1970300"/>
          </a:xfrm>
          <a:prstGeom prst="rect">
            <a:avLst/>
          </a:prstGeom>
          <a:noFill/>
          <a:ln>
            <a:noFill/>
          </a:ln>
        </p:spPr>
      </p:pic>
      <p:pic>
        <p:nvPicPr>
          <p:cNvPr id="13" name="Google Shape;1709;p65">
            <a:extLst>
              <a:ext uri="{FF2B5EF4-FFF2-40B4-BE49-F238E27FC236}">
                <a16:creationId xmlns:a16="http://schemas.microsoft.com/office/drawing/2014/main" id="{1387D5FC-42CE-9039-78A0-BBEC8C705ABB}"/>
              </a:ext>
            </a:extLst>
          </p:cNvPr>
          <p:cNvPicPr preferRelativeResize="0"/>
          <p:nvPr/>
        </p:nvPicPr>
        <p:blipFill>
          <a:blip r:embed="rId5">
            <a:alphaModFix/>
          </a:blip>
          <a:stretch>
            <a:fillRect/>
          </a:stretch>
        </p:blipFill>
        <p:spPr>
          <a:xfrm>
            <a:off x="7811175" y="1504182"/>
            <a:ext cx="1173999" cy="1156588"/>
          </a:xfrm>
          <a:prstGeom prst="rect">
            <a:avLst/>
          </a:prstGeom>
          <a:noFill/>
          <a:ln>
            <a:noFill/>
          </a:ln>
        </p:spPr>
      </p:pic>
      <p:pic>
        <p:nvPicPr>
          <p:cNvPr id="2" name="Google Shape;1098;p35">
            <a:extLst>
              <a:ext uri="{FF2B5EF4-FFF2-40B4-BE49-F238E27FC236}">
                <a16:creationId xmlns:a16="http://schemas.microsoft.com/office/drawing/2014/main" id="{1F423DCC-1BBD-F3E9-F0BC-76421688AF3C}"/>
              </a:ext>
            </a:extLst>
          </p:cNvPr>
          <p:cNvPicPr preferRelativeResize="0"/>
          <p:nvPr/>
        </p:nvPicPr>
        <p:blipFill rotWithShape="1">
          <a:blip r:embed="rId6">
            <a:alphaModFix/>
          </a:blip>
          <a:srcRect l="3040" t="10490" r="3396"/>
          <a:stretch/>
        </p:blipFill>
        <p:spPr>
          <a:xfrm rot="16200000">
            <a:off x="-936362" y="397975"/>
            <a:ext cx="5167176" cy="3294451"/>
          </a:xfrm>
          <a:prstGeom prst="rect">
            <a:avLst/>
          </a:prstGeom>
          <a:noFill/>
          <a:ln>
            <a:noFill/>
          </a:ln>
        </p:spPr>
      </p:pic>
    </p:spTree>
    <p:extLst>
      <p:ext uri="{BB962C8B-B14F-4D97-AF65-F5344CB8AC3E}">
        <p14:creationId xmlns:p14="http://schemas.microsoft.com/office/powerpoint/2010/main" val="3953067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22"/>
        <p:cNvGrpSpPr/>
        <p:nvPr/>
      </p:nvGrpSpPr>
      <p:grpSpPr>
        <a:xfrm>
          <a:off x="0" y="0"/>
          <a:ext cx="0" cy="0"/>
          <a:chOff x="0" y="0"/>
          <a:chExt cx="0" cy="0"/>
        </a:xfrm>
      </p:grpSpPr>
      <p:sp>
        <p:nvSpPr>
          <p:cNvPr id="1123" name="Google Shape;1123;p38"/>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TABLE</a:t>
            </a:r>
            <a:r>
              <a:rPr lang="en" dirty="0">
                <a:solidFill>
                  <a:schemeClr val="dk2"/>
                </a:solidFill>
                <a:effectLst>
                  <a:outerShdw blurRad="38100" dist="38100" dir="2700000" algn="tl">
                    <a:srgbClr val="000000">
                      <a:alpha val="43137"/>
                    </a:srgbClr>
                  </a:outerShdw>
                </a:effectLst>
              </a:rPr>
              <a:t> </a:t>
            </a:r>
            <a:r>
              <a:rPr lang="en" dirty="0">
                <a:effectLst>
                  <a:outerShdw blurRad="38100" dist="38100" dir="2700000" algn="tl">
                    <a:srgbClr val="000000">
                      <a:alpha val="43137"/>
                    </a:srgbClr>
                  </a:outerShdw>
                </a:effectLst>
              </a:rPr>
              <a:t>OF</a:t>
            </a:r>
            <a:r>
              <a:rPr lang="en" dirty="0">
                <a:solidFill>
                  <a:schemeClr val="dk2"/>
                </a:solidFill>
                <a:effectLst>
                  <a:outerShdw blurRad="38100" dist="38100" dir="2700000" algn="tl">
                    <a:srgbClr val="000000">
                      <a:alpha val="43137"/>
                    </a:srgbClr>
                  </a:outerShdw>
                </a:effectLst>
              </a:rPr>
              <a:t> CONTENTS</a:t>
            </a:r>
            <a:endParaRPr dirty="0">
              <a:solidFill>
                <a:schemeClr val="dk2"/>
              </a:solidFill>
              <a:effectLst>
                <a:outerShdw blurRad="38100" dist="38100" dir="2700000" algn="tl">
                  <a:srgbClr val="000000">
                    <a:alpha val="43137"/>
                  </a:srgbClr>
                </a:outerShdw>
              </a:effectLst>
            </a:endParaRPr>
          </a:p>
        </p:txBody>
      </p:sp>
      <p:sp>
        <p:nvSpPr>
          <p:cNvPr id="1124" name="Google Shape;1124;p38"/>
          <p:cNvSpPr txBox="1">
            <a:spLocks noGrp="1"/>
          </p:cNvSpPr>
          <p:nvPr>
            <p:ph type="subTitle" idx="1"/>
          </p:nvPr>
        </p:nvSpPr>
        <p:spPr>
          <a:xfrm>
            <a:off x="1503695" y="1280322"/>
            <a:ext cx="2009198" cy="522300"/>
          </a:xfrm>
          <a:prstGeom prst="rect">
            <a:avLst/>
          </a:prstGeom>
          <a:noFill/>
          <a:ln>
            <a:noFill/>
          </a:ln>
        </p:spPr>
        <p:txBody>
          <a:bodyPr spcFirstLastPara="1" wrap="square" lIns="91425" tIns="91425" rIns="91425" bIns="91425" anchor="b" anchorCtr="0">
            <a:noAutofit/>
          </a:bodyPr>
          <a:lstStyle/>
          <a:p>
            <a:pPr marL="0" indent="0"/>
            <a:r>
              <a:rPr lang="en" dirty="0">
                <a:solidFill>
                  <a:srgbClr val="C00000"/>
                </a:solidFill>
                <a:effectLst>
                  <a:outerShdw blurRad="38100" dist="38100" dir="2700000" algn="tl">
                    <a:srgbClr val="000000">
                      <a:alpha val="43137"/>
                    </a:srgbClr>
                  </a:outerShdw>
                </a:effectLst>
              </a:rPr>
              <a:t>INTRODUCTION</a:t>
            </a:r>
            <a:endParaRPr dirty="0">
              <a:solidFill>
                <a:srgbClr val="C00000"/>
              </a:solidFill>
              <a:effectLst>
                <a:outerShdw blurRad="38100" dist="38100" dir="2700000" algn="tl">
                  <a:srgbClr val="000000">
                    <a:alpha val="43137"/>
                  </a:srgbClr>
                </a:outerShdw>
              </a:effectLst>
            </a:endParaRPr>
          </a:p>
        </p:txBody>
      </p:sp>
      <p:sp>
        <p:nvSpPr>
          <p:cNvPr id="1126" name="Google Shape;1126;p38"/>
          <p:cNvSpPr txBox="1">
            <a:spLocks noGrp="1"/>
          </p:cNvSpPr>
          <p:nvPr>
            <p:ph type="subTitle" idx="5"/>
          </p:nvPr>
        </p:nvSpPr>
        <p:spPr>
          <a:xfrm>
            <a:off x="5148012" y="1293862"/>
            <a:ext cx="2262015" cy="522300"/>
          </a:xfrm>
          <a:prstGeom prst="rect">
            <a:avLst/>
          </a:prstGeom>
          <a:noFill/>
          <a:ln>
            <a:noFill/>
          </a:ln>
        </p:spPr>
        <p:txBody>
          <a:bodyPr spcFirstLastPara="1" wrap="square" lIns="91425" tIns="91425" rIns="91425" bIns="91425" anchor="b" anchorCtr="0">
            <a:noAutofit/>
          </a:bodyPr>
          <a:lstStyle/>
          <a:p>
            <a:pPr marL="0" indent="0"/>
            <a:r>
              <a:rPr lang="en-IN" dirty="0">
                <a:solidFill>
                  <a:schemeClr val="accent1"/>
                </a:solidFill>
                <a:effectLst>
                  <a:outerShdw blurRad="38100" dist="38100" dir="2700000" algn="tl">
                    <a:srgbClr val="000000">
                      <a:alpha val="43137"/>
                    </a:srgbClr>
                  </a:outerShdw>
                </a:effectLst>
              </a:rPr>
              <a:t>CONCEPT &amp; TOPIC</a:t>
            </a:r>
          </a:p>
        </p:txBody>
      </p:sp>
      <p:sp>
        <p:nvSpPr>
          <p:cNvPr id="1127" name="Google Shape;1127;p38"/>
          <p:cNvSpPr txBox="1">
            <a:spLocks noGrp="1"/>
          </p:cNvSpPr>
          <p:nvPr>
            <p:ph type="subTitle" idx="6"/>
          </p:nvPr>
        </p:nvSpPr>
        <p:spPr>
          <a:xfrm>
            <a:off x="1512531" y="2698651"/>
            <a:ext cx="2595342" cy="563700"/>
          </a:xfrm>
          <a:prstGeom prst="rect">
            <a:avLst/>
          </a:prstGeom>
          <a:noFill/>
          <a:ln>
            <a:noFill/>
          </a:ln>
        </p:spPr>
        <p:txBody>
          <a:bodyPr spcFirstLastPara="1" wrap="square" lIns="91425" tIns="91425" rIns="91425" bIns="91425" anchor="b" anchorCtr="0">
            <a:noAutofit/>
          </a:bodyPr>
          <a:lstStyle/>
          <a:p>
            <a:pPr marL="0" indent="0">
              <a:buSzPts val="2100"/>
              <a:buFont typeface="Fjalla One"/>
            </a:pPr>
            <a:r>
              <a:rPr lang="en-US" sz="2500" dirty="0">
                <a:solidFill>
                  <a:srgbClr val="C00000"/>
                </a:solidFill>
                <a:effectLst>
                  <a:outerShdw blurRad="38100" dist="38100" dir="2700000" algn="tl">
                    <a:srgbClr val="000000">
                      <a:alpha val="43137"/>
                    </a:srgbClr>
                  </a:outerShdw>
                </a:effectLst>
                <a:latin typeface="Fjalla One" panose="02000506040000020004" pitchFamily="2" charset="0"/>
              </a:rPr>
              <a:t>DASHBOARD</a:t>
            </a:r>
            <a:endParaRPr lang="en-US" sz="2500" dirty="0">
              <a:solidFill>
                <a:srgbClr val="C00000"/>
              </a:solidFill>
              <a:effectLst>
                <a:outerShdw blurRad="38100" dist="38100" dir="2700000" algn="tl">
                  <a:srgbClr val="000000">
                    <a:alpha val="43137"/>
                  </a:srgbClr>
                </a:outerShdw>
              </a:effectLst>
              <a:latin typeface="Fjalla One" panose="02000506040000020004" pitchFamily="2" charset="0"/>
              <a:sym typeface="Fjalla One"/>
            </a:endParaRPr>
          </a:p>
        </p:txBody>
      </p:sp>
      <p:sp>
        <p:nvSpPr>
          <p:cNvPr id="1128" name="Google Shape;1128;p38"/>
          <p:cNvSpPr txBox="1">
            <a:spLocks noGrp="1"/>
          </p:cNvSpPr>
          <p:nvPr>
            <p:ph type="subTitle" idx="8"/>
          </p:nvPr>
        </p:nvSpPr>
        <p:spPr>
          <a:xfrm>
            <a:off x="1503695" y="1997875"/>
            <a:ext cx="1584945" cy="522300"/>
          </a:xfrm>
          <a:prstGeom prst="rect">
            <a:avLst/>
          </a:prstGeom>
          <a:noFill/>
          <a:ln>
            <a:noFill/>
          </a:ln>
        </p:spPr>
        <p:txBody>
          <a:bodyPr spcFirstLastPara="1" wrap="square" lIns="91425" tIns="91425" rIns="91425" bIns="91425" anchor="b" anchorCtr="0">
            <a:noAutofit/>
          </a:bodyPr>
          <a:lstStyle/>
          <a:p>
            <a:pPr marL="0" indent="0"/>
            <a:r>
              <a:rPr lang="en" dirty="0">
                <a:solidFill>
                  <a:schemeClr val="accent1"/>
                </a:solidFill>
                <a:effectLst>
                  <a:outerShdw blurRad="38100" dist="38100" dir="2700000" algn="tl">
                    <a:srgbClr val="000000">
                      <a:alpha val="43137"/>
                    </a:srgbClr>
                  </a:outerShdw>
                </a:effectLst>
              </a:rPr>
              <a:t>OBJECTIVES</a:t>
            </a:r>
            <a:endParaRPr dirty="0">
              <a:solidFill>
                <a:schemeClr val="accent1"/>
              </a:solidFill>
              <a:effectLst>
                <a:outerShdw blurRad="38100" dist="38100" dir="2700000" algn="tl">
                  <a:srgbClr val="000000">
                    <a:alpha val="43137"/>
                  </a:srgbClr>
                </a:outerShdw>
              </a:effectLst>
            </a:endParaRPr>
          </a:p>
        </p:txBody>
      </p:sp>
      <p:cxnSp>
        <p:nvCxnSpPr>
          <p:cNvPr id="1132" name="Google Shape;1132;p38">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sp>
        <p:nvSpPr>
          <p:cNvPr id="1133" name="Google Shape;1133;p38"/>
          <p:cNvSpPr txBox="1">
            <a:spLocks noGrp="1"/>
          </p:cNvSpPr>
          <p:nvPr>
            <p:ph type="title" idx="2"/>
          </p:nvPr>
        </p:nvSpPr>
        <p:spPr>
          <a:xfrm>
            <a:off x="818882" y="1290670"/>
            <a:ext cx="760500" cy="522300"/>
          </a:xfrm>
          <a:prstGeom prst="rect">
            <a:avLst/>
          </a:prstGeom>
          <a:noFill/>
          <a:ln>
            <a:noFill/>
          </a:ln>
        </p:spPr>
        <p:txBody>
          <a:bodyPr spcFirstLastPara="1" wrap="square" lIns="91425" tIns="91425" rIns="91425" bIns="91425" anchor="ctr" anchorCtr="0">
            <a:noAutofit/>
          </a:bodyPr>
          <a:lstStyle/>
          <a:p>
            <a:r>
              <a:rPr lang="en" sz="2500" dirty="0">
                <a:solidFill>
                  <a:schemeClr val="tx1"/>
                </a:solidFill>
              </a:rPr>
              <a:t>01</a:t>
            </a:r>
            <a:endParaRPr sz="2500" dirty="0">
              <a:solidFill>
                <a:schemeClr val="tx1"/>
              </a:solidFill>
            </a:endParaRPr>
          </a:p>
        </p:txBody>
      </p:sp>
      <p:sp>
        <p:nvSpPr>
          <p:cNvPr id="1134" name="Google Shape;1134;p38"/>
          <p:cNvSpPr txBox="1">
            <a:spLocks noGrp="1"/>
          </p:cNvSpPr>
          <p:nvPr>
            <p:ph type="title" idx="4"/>
          </p:nvPr>
        </p:nvSpPr>
        <p:spPr>
          <a:xfrm>
            <a:off x="4391583" y="1290875"/>
            <a:ext cx="760500" cy="522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500" dirty="0">
                <a:solidFill>
                  <a:schemeClr val="tx1"/>
                </a:solidFill>
              </a:rPr>
              <a:t>02</a:t>
            </a:r>
            <a:endParaRPr sz="2500" dirty="0">
              <a:solidFill>
                <a:schemeClr val="tx1"/>
              </a:solidFill>
            </a:endParaRPr>
          </a:p>
        </p:txBody>
      </p:sp>
      <p:sp>
        <p:nvSpPr>
          <p:cNvPr id="1135" name="Google Shape;1135;p38"/>
          <p:cNvSpPr txBox="1">
            <a:spLocks noGrp="1"/>
          </p:cNvSpPr>
          <p:nvPr>
            <p:ph type="title" idx="7"/>
          </p:nvPr>
        </p:nvSpPr>
        <p:spPr>
          <a:xfrm>
            <a:off x="818882" y="1991489"/>
            <a:ext cx="760500" cy="522300"/>
          </a:xfrm>
          <a:prstGeom prst="rect">
            <a:avLst/>
          </a:prstGeom>
          <a:noFill/>
          <a:ln>
            <a:noFill/>
          </a:ln>
        </p:spPr>
        <p:txBody>
          <a:bodyPr spcFirstLastPara="1" wrap="square" lIns="91425" tIns="91425" rIns="91425" bIns="91425" anchor="ctr" anchorCtr="0">
            <a:noAutofit/>
          </a:bodyPr>
          <a:lstStyle/>
          <a:p>
            <a:r>
              <a:rPr lang="en" sz="2500" dirty="0">
                <a:solidFill>
                  <a:schemeClr val="tx1"/>
                </a:solidFill>
              </a:rPr>
              <a:t>03</a:t>
            </a:r>
            <a:endParaRPr sz="2500" dirty="0">
              <a:solidFill>
                <a:schemeClr val="tx1"/>
              </a:solidFill>
            </a:endParaRPr>
          </a:p>
        </p:txBody>
      </p:sp>
      <p:sp>
        <p:nvSpPr>
          <p:cNvPr id="1136" name="Google Shape;1136;p38"/>
          <p:cNvSpPr txBox="1">
            <a:spLocks noGrp="1"/>
          </p:cNvSpPr>
          <p:nvPr>
            <p:ph type="title" idx="13"/>
          </p:nvPr>
        </p:nvSpPr>
        <p:spPr>
          <a:xfrm>
            <a:off x="4387512" y="1990883"/>
            <a:ext cx="760500" cy="522300"/>
          </a:xfrm>
          <a:prstGeom prst="rect">
            <a:avLst/>
          </a:prstGeom>
          <a:noFill/>
          <a:ln>
            <a:noFill/>
          </a:ln>
        </p:spPr>
        <p:txBody>
          <a:bodyPr spcFirstLastPara="1" wrap="square" lIns="91425" tIns="91425" rIns="91425" bIns="91425" anchor="ctr" anchorCtr="0">
            <a:noAutofit/>
          </a:bodyPr>
          <a:lstStyle/>
          <a:p>
            <a:r>
              <a:rPr lang="en" sz="2500" dirty="0">
                <a:solidFill>
                  <a:schemeClr val="tx1"/>
                </a:solidFill>
              </a:rPr>
              <a:t>04</a:t>
            </a:r>
            <a:endParaRPr sz="2500" dirty="0">
              <a:solidFill>
                <a:schemeClr val="tx1"/>
              </a:solidFill>
            </a:endParaRPr>
          </a:p>
        </p:txBody>
      </p:sp>
      <p:sp>
        <p:nvSpPr>
          <p:cNvPr id="6" name="Google Shape;1136;p38">
            <a:extLst>
              <a:ext uri="{FF2B5EF4-FFF2-40B4-BE49-F238E27FC236}">
                <a16:creationId xmlns:a16="http://schemas.microsoft.com/office/drawing/2014/main" id="{838B483F-653C-14D0-B6C7-505A8EE11D9F}"/>
              </a:ext>
            </a:extLst>
          </p:cNvPr>
          <p:cNvSpPr txBox="1">
            <a:spLocks/>
          </p:cNvSpPr>
          <p:nvPr/>
        </p:nvSpPr>
        <p:spPr>
          <a:xfrm>
            <a:off x="818882" y="2721328"/>
            <a:ext cx="760500" cy="52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algn="ctr">
              <a:buClr>
                <a:schemeClr val="dk1"/>
              </a:buClr>
              <a:buSzPts val="5000"/>
              <a:buFont typeface="Fjalla One"/>
              <a:buNone/>
              <a:defRPr sz="4000">
                <a:solidFill>
                  <a:schemeClr val="bg1">
                    <a:lumMod val="25000"/>
                  </a:schemeClr>
                </a:solidFill>
                <a:latin typeface="Fjalla One"/>
                <a:ea typeface="Fjalla One"/>
                <a:cs typeface="Fjalla One"/>
                <a:sym typeface="Fjalla One"/>
              </a:defRPr>
            </a:lvl1pPr>
            <a:lvl2pPr algn="ctr">
              <a:buClr>
                <a:schemeClr val="dk1"/>
              </a:buClr>
              <a:buSzPts val="5000"/>
              <a:buFont typeface="Fjalla One"/>
              <a:buNone/>
              <a:defRPr sz="5000">
                <a:solidFill>
                  <a:schemeClr val="dk1"/>
                </a:solidFill>
                <a:latin typeface="Fjalla One"/>
                <a:ea typeface="Fjalla One"/>
                <a:cs typeface="Fjalla One"/>
                <a:sym typeface="Fjalla One"/>
              </a:defRPr>
            </a:lvl2pPr>
            <a:lvl3pPr algn="ctr">
              <a:buClr>
                <a:schemeClr val="dk1"/>
              </a:buClr>
              <a:buSzPts val="5000"/>
              <a:buFont typeface="Fjalla One"/>
              <a:buNone/>
              <a:defRPr sz="5000">
                <a:solidFill>
                  <a:schemeClr val="dk1"/>
                </a:solidFill>
                <a:latin typeface="Fjalla One"/>
                <a:ea typeface="Fjalla One"/>
                <a:cs typeface="Fjalla One"/>
                <a:sym typeface="Fjalla One"/>
              </a:defRPr>
            </a:lvl3pPr>
            <a:lvl4pPr algn="ctr">
              <a:buClr>
                <a:schemeClr val="dk1"/>
              </a:buClr>
              <a:buSzPts val="5000"/>
              <a:buFont typeface="Fjalla One"/>
              <a:buNone/>
              <a:defRPr sz="5000">
                <a:solidFill>
                  <a:schemeClr val="dk1"/>
                </a:solidFill>
                <a:latin typeface="Fjalla One"/>
                <a:ea typeface="Fjalla One"/>
                <a:cs typeface="Fjalla One"/>
                <a:sym typeface="Fjalla One"/>
              </a:defRPr>
            </a:lvl4pPr>
            <a:lvl5pPr algn="ctr">
              <a:buClr>
                <a:schemeClr val="dk1"/>
              </a:buClr>
              <a:buSzPts val="5000"/>
              <a:buFont typeface="Fjalla One"/>
              <a:buNone/>
              <a:defRPr sz="5000">
                <a:solidFill>
                  <a:schemeClr val="dk1"/>
                </a:solidFill>
                <a:latin typeface="Fjalla One"/>
                <a:ea typeface="Fjalla One"/>
                <a:cs typeface="Fjalla One"/>
                <a:sym typeface="Fjalla One"/>
              </a:defRPr>
            </a:lvl5pPr>
            <a:lvl6pPr algn="ctr">
              <a:buClr>
                <a:schemeClr val="dk1"/>
              </a:buClr>
              <a:buSzPts val="5000"/>
              <a:buFont typeface="Fjalla One"/>
              <a:buNone/>
              <a:defRPr sz="5000">
                <a:solidFill>
                  <a:schemeClr val="dk1"/>
                </a:solidFill>
                <a:latin typeface="Fjalla One"/>
                <a:ea typeface="Fjalla One"/>
                <a:cs typeface="Fjalla One"/>
                <a:sym typeface="Fjalla One"/>
              </a:defRPr>
            </a:lvl6pPr>
            <a:lvl7pPr algn="ctr">
              <a:buClr>
                <a:schemeClr val="dk1"/>
              </a:buClr>
              <a:buSzPts val="5000"/>
              <a:buFont typeface="Fjalla One"/>
              <a:buNone/>
              <a:defRPr sz="5000">
                <a:solidFill>
                  <a:schemeClr val="dk1"/>
                </a:solidFill>
                <a:latin typeface="Fjalla One"/>
                <a:ea typeface="Fjalla One"/>
                <a:cs typeface="Fjalla One"/>
                <a:sym typeface="Fjalla One"/>
              </a:defRPr>
            </a:lvl7pPr>
            <a:lvl8pPr algn="ctr">
              <a:buClr>
                <a:schemeClr val="dk1"/>
              </a:buClr>
              <a:buSzPts val="5000"/>
              <a:buFont typeface="Fjalla One"/>
              <a:buNone/>
              <a:defRPr sz="5000">
                <a:solidFill>
                  <a:schemeClr val="dk1"/>
                </a:solidFill>
                <a:latin typeface="Fjalla One"/>
                <a:ea typeface="Fjalla One"/>
                <a:cs typeface="Fjalla One"/>
                <a:sym typeface="Fjalla One"/>
              </a:defRPr>
            </a:lvl8pPr>
            <a:lvl9pPr algn="ctr">
              <a:buClr>
                <a:schemeClr val="dk1"/>
              </a:buClr>
              <a:buSzPts val="5000"/>
              <a:buFont typeface="Fjalla One"/>
              <a:buNone/>
              <a:defRPr sz="5000">
                <a:solidFill>
                  <a:schemeClr val="dk1"/>
                </a:solidFill>
                <a:latin typeface="Fjalla One"/>
                <a:ea typeface="Fjalla One"/>
                <a:cs typeface="Fjalla One"/>
                <a:sym typeface="Fjalla One"/>
              </a:defRPr>
            </a:lvl9pPr>
          </a:lstStyle>
          <a:p>
            <a:r>
              <a:rPr lang="en" sz="2500" dirty="0">
                <a:solidFill>
                  <a:schemeClr val="tx1"/>
                </a:solidFill>
              </a:rPr>
              <a:t>05</a:t>
            </a:r>
          </a:p>
        </p:txBody>
      </p:sp>
      <p:sp>
        <p:nvSpPr>
          <p:cNvPr id="7" name="Google Shape;1136;p38">
            <a:extLst>
              <a:ext uri="{FF2B5EF4-FFF2-40B4-BE49-F238E27FC236}">
                <a16:creationId xmlns:a16="http://schemas.microsoft.com/office/drawing/2014/main" id="{A99FD3C6-347C-D747-C03B-871C4A52AF00}"/>
              </a:ext>
            </a:extLst>
          </p:cNvPr>
          <p:cNvSpPr txBox="1">
            <a:spLocks/>
          </p:cNvSpPr>
          <p:nvPr/>
        </p:nvSpPr>
        <p:spPr>
          <a:xfrm>
            <a:off x="4387512" y="2727316"/>
            <a:ext cx="760500" cy="52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algn="ctr">
              <a:buClr>
                <a:schemeClr val="dk1"/>
              </a:buClr>
              <a:buSzPts val="5000"/>
              <a:buFont typeface="Fjalla One"/>
              <a:buNone/>
              <a:defRPr sz="4000">
                <a:solidFill>
                  <a:schemeClr val="tx1"/>
                </a:solidFill>
                <a:latin typeface="Fjalla One"/>
                <a:ea typeface="Fjalla One"/>
                <a:cs typeface="Fjalla One"/>
                <a:sym typeface="Fjalla One"/>
              </a:defRPr>
            </a:lvl1pPr>
            <a:lvl2pPr algn="ctr">
              <a:buClr>
                <a:schemeClr val="dk1"/>
              </a:buClr>
              <a:buSzPts val="5000"/>
              <a:buFont typeface="Fjalla One"/>
              <a:buNone/>
              <a:defRPr sz="5000">
                <a:solidFill>
                  <a:schemeClr val="dk1"/>
                </a:solidFill>
                <a:latin typeface="Fjalla One"/>
                <a:ea typeface="Fjalla One"/>
                <a:cs typeface="Fjalla One"/>
                <a:sym typeface="Fjalla One"/>
              </a:defRPr>
            </a:lvl2pPr>
            <a:lvl3pPr algn="ctr">
              <a:buClr>
                <a:schemeClr val="dk1"/>
              </a:buClr>
              <a:buSzPts val="5000"/>
              <a:buFont typeface="Fjalla One"/>
              <a:buNone/>
              <a:defRPr sz="5000">
                <a:solidFill>
                  <a:schemeClr val="dk1"/>
                </a:solidFill>
                <a:latin typeface="Fjalla One"/>
                <a:ea typeface="Fjalla One"/>
                <a:cs typeface="Fjalla One"/>
                <a:sym typeface="Fjalla One"/>
              </a:defRPr>
            </a:lvl3pPr>
            <a:lvl4pPr algn="ctr">
              <a:buClr>
                <a:schemeClr val="dk1"/>
              </a:buClr>
              <a:buSzPts val="5000"/>
              <a:buFont typeface="Fjalla One"/>
              <a:buNone/>
              <a:defRPr sz="5000">
                <a:solidFill>
                  <a:schemeClr val="dk1"/>
                </a:solidFill>
                <a:latin typeface="Fjalla One"/>
                <a:ea typeface="Fjalla One"/>
                <a:cs typeface="Fjalla One"/>
                <a:sym typeface="Fjalla One"/>
              </a:defRPr>
            </a:lvl4pPr>
            <a:lvl5pPr algn="ctr">
              <a:buClr>
                <a:schemeClr val="dk1"/>
              </a:buClr>
              <a:buSzPts val="5000"/>
              <a:buFont typeface="Fjalla One"/>
              <a:buNone/>
              <a:defRPr sz="5000">
                <a:solidFill>
                  <a:schemeClr val="dk1"/>
                </a:solidFill>
                <a:latin typeface="Fjalla One"/>
                <a:ea typeface="Fjalla One"/>
                <a:cs typeface="Fjalla One"/>
                <a:sym typeface="Fjalla One"/>
              </a:defRPr>
            </a:lvl5pPr>
            <a:lvl6pPr algn="ctr">
              <a:buClr>
                <a:schemeClr val="dk1"/>
              </a:buClr>
              <a:buSzPts val="5000"/>
              <a:buFont typeface="Fjalla One"/>
              <a:buNone/>
              <a:defRPr sz="5000">
                <a:solidFill>
                  <a:schemeClr val="dk1"/>
                </a:solidFill>
                <a:latin typeface="Fjalla One"/>
                <a:ea typeface="Fjalla One"/>
                <a:cs typeface="Fjalla One"/>
                <a:sym typeface="Fjalla One"/>
              </a:defRPr>
            </a:lvl6pPr>
            <a:lvl7pPr algn="ctr">
              <a:buClr>
                <a:schemeClr val="dk1"/>
              </a:buClr>
              <a:buSzPts val="5000"/>
              <a:buFont typeface="Fjalla One"/>
              <a:buNone/>
              <a:defRPr sz="5000">
                <a:solidFill>
                  <a:schemeClr val="dk1"/>
                </a:solidFill>
                <a:latin typeface="Fjalla One"/>
                <a:ea typeface="Fjalla One"/>
                <a:cs typeface="Fjalla One"/>
                <a:sym typeface="Fjalla One"/>
              </a:defRPr>
            </a:lvl7pPr>
            <a:lvl8pPr algn="ctr">
              <a:buClr>
                <a:schemeClr val="dk1"/>
              </a:buClr>
              <a:buSzPts val="5000"/>
              <a:buFont typeface="Fjalla One"/>
              <a:buNone/>
              <a:defRPr sz="5000">
                <a:solidFill>
                  <a:schemeClr val="dk1"/>
                </a:solidFill>
                <a:latin typeface="Fjalla One"/>
                <a:ea typeface="Fjalla One"/>
                <a:cs typeface="Fjalla One"/>
                <a:sym typeface="Fjalla One"/>
              </a:defRPr>
            </a:lvl8pPr>
            <a:lvl9pPr algn="ctr">
              <a:buClr>
                <a:schemeClr val="dk1"/>
              </a:buClr>
              <a:buSzPts val="5000"/>
              <a:buFont typeface="Fjalla One"/>
              <a:buNone/>
              <a:defRPr sz="5000">
                <a:solidFill>
                  <a:schemeClr val="dk1"/>
                </a:solidFill>
                <a:latin typeface="Fjalla One"/>
                <a:ea typeface="Fjalla One"/>
                <a:cs typeface="Fjalla One"/>
                <a:sym typeface="Fjalla One"/>
              </a:defRPr>
            </a:lvl9pPr>
          </a:lstStyle>
          <a:p>
            <a:endParaRPr lang="en" dirty="0"/>
          </a:p>
        </p:txBody>
      </p:sp>
      <p:sp>
        <p:nvSpPr>
          <p:cNvPr id="8" name="Google Shape;1136;p38">
            <a:extLst>
              <a:ext uri="{FF2B5EF4-FFF2-40B4-BE49-F238E27FC236}">
                <a16:creationId xmlns:a16="http://schemas.microsoft.com/office/drawing/2014/main" id="{E9D51613-DFD1-D573-6BDB-C49D6B1931E3}"/>
              </a:ext>
            </a:extLst>
          </p:cNvPr>
          <p:cNvSpPr txBox="1">
            <a:spLocks/>
          </p:cNvSpPr>
          <p:nvPr/>
        </p:nvSpPr>
        <p:spPr>
          <a:xfrm>
            <a:off x="818882" y="3451167"/>
            <a:ext cx="760500" cy="52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Fjalla One"/>
              <a:buNone/>
              <a:defRPr sz="40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9pPr>
          </a:lstStyle>
          <a:p>
            <a:endParaRPr lang="en" dirty="0">
              <a:solidFill>
                <a:schemeClr val="tx1"/>
              </a:solidFill>
            </a:endParaRPr>
          </a:p>
        </p:txBody>
      </p:sp>
      <p:sp>
        <p:nvSpPr>
          <p:cNvPr id="9" name="Google Shape;1131;p38">
            <a:extLst>
              <a:ext uri="{FF2B5EF4-FFF2-40B4-BE49-F238E27FC236}">
                <a16:creationId xmlns:a16="http://schemas.microsoft.com/office/drawing/2014/main" id="{A9B293E2-BC33-AB57-2AEB-FEB5389C3E56}"/>
              </a:ext>
            </a:extLst>
          </p:cNvPr>
          <p:cNvSpPr txBox="1">
            <a:spLocks/>
          </p:cNvSpPr>
          <p:nvPr/>
        </p:nvSpPr>
        <p:spPr>
          <a:xfrm>
            <a:off x="1508960" y="3435084"/>
            <a:ext cx="1639404" cy="563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buClr>
                <a:schemeClr val="dk2"/>
              </a:buClr>
              <a:buSzPts val="2100"/>
              <a:buFont typeface="Fjalla One"/>
              <a:buNone/>
              <a:defRPr sz="2500">
                <a:solidFill>
                  <a:schemeClr val="accent1"/>
                </a:solidFill>
                <a:effectLst>
                  <a:outerShdw blurRad="38100" dist="38100" dir="2700000" algn="tl">
                    <a:srgbClr val="000000">
                      <a:alpha val="43137"/>
                    </a:srgbClr>
                  </a:outerShdw>
                </a:effectLst>
                <a:latin typeface="Fjalla One"/>
                <a:ea typeface="Roboto Mono"/>
                <a:cs typeface="Roboto Mono"/>
                <a:sym typeface="Roboto Mono"/>
              </a:defRPr>
            </a:lvl1pPr>
            <a:lvl2pPr marL="914400" indent="-317500">
              <a:buClr>
                <a:schemeClr val="accent1"/>
              </a:buClr>
              <a:buSzPts val="1400"/>
              <a:buFont typeface="Roboto Mono"/>
              <a:buNone/>
              <a:defRPr>
                <a:solidFill>
                  <a:schemeClr val="dk1"/>
                </a:solidFill>
                <a:latin typeface="Roboto Mono"/>
                <a:ea typeface="Roboto Mono"/>
                <a:cs typeface="Roboto Mono"/>
                <a:sym typeface="Roboto Mono"/>
              </a:defRPr>
            </a:lvl2pPr>
            <a:lvl3pPr marL="1371600" indent="-317500">
              <a:buClr>
                <a:schemeClr val="dk1"/>
              </a:buClr>
              <a:buSzPts val="1400"/>
              <a:buFont typeface="Roboto Mono"/>
              <a:buNone/>
              <a:defRPr>
                <a:solidFill>
                  <a:schemeClr val="dk1"/>
                </a:solidFill>
                <a:latin typeface="Roboto Mono"/>
                <a:ea typeface="Roboto Mono"/>
                <a:cs typeface="Roboto Mono"/>
                <a:sym typeface="Roboto Mono"/>
              </a:defRPr>
            </a:lvl3pPr>
            <a:lvl4pPr marL="1828800" indent="-317500">
              <a:buClr>
                <a:schemeClr val="dk1"/>
              </a:buClr>
              <a:buSzPts val="1400"/>
              <a:buFont typeface="Roboto Mono"/>
              <a:buNone/>
              <a:defRPr>
                <a:solidFill>
                  <a:schemeClr val="dk1"/>
                </a:solidFill>
                <a:latin typeface="Roboto Mono"/>
                <a:ea typeface="Roboto Mono"/>
                <a:cs typeface="Roboto Mono"/>
                <a:sym typeface="Roboto Mono"/>
              </a:defRPr>
            </a:lvl4pPr>
            <a:lvl5pPr marL="2286000" indent="-317500">
              <a:buClr>
                <a:schemeClr val="dk1"/>
              </a:buClr>
              <a:buSzPts val="1400"/>
              <a:buFont typeface="Roboto Mono"/>
              <a:buNone/>
              <a:defRPr>
                <a:solidFill>
                  <a:schemeClr val="dk1"/>
                </a:solidFill>
                <a:latin typeface="Roboto Mono"/>
                <a:ea typeface="Roboto Mono"/>
                <a:cs typeface="Roboto Mono"/>
                <a:sym typeface="Roboto Mono"/>
              </a:defRPr>
            </a:lvl5pPr>
            <a:lvl6pPr marL="2743200" indent="-317500">
              <a:buClr>
                <a:schemeClr val="dk1"/>
              </a:buClr>
              <a:buSzPts val="1400"/>
              <a:buFont typeface="Roboto Mono"/>
              <a:buNone/>
              <a:defRPr>
                <a:solidFill>
                  <a:schemeClr val="dk1"/>
                </a:solidFill>
                <a:latin typeface="Roboto Mono"/>
                <a:ea typeface="Roboto Mono"/>
                <a:cs typeface="Roboto Mono"/>
                <a:sym typeface="Roboto Mono"/>
              </a:defRPr>
            </a:lvl6pPr>
            <a:lvl7pPr marL="3200400" indent="-317500">
              <a:buClr>
                <a:schemeClr val="dk1"/>
              </a:buClr>
              <a:buSzPts val="1400"/>
              <a:buFont typeface="Roboto Mono"/>
              <a:buNone/>
              <a:defRPr>
                <a:solidFill>
                  <a:schemeClr val="dk1"/>
                </a:solidFill>
                <a:latin typeface="Roboto Mono"/>
                <a:ea typeface="Roboto Mono"/>
                <a:cs typeface="Roboto Mono"/>
                <a:sym typeface="Roboto Mono"/>
              </a:defRPr>
            </a:lvl7pPr>
            <a:lvl8pPr marL="3657600" indent="-317500">
              <a:buClr>
                <a:schemeClr val="dk1"/>
              </a:buClr>
              <a:buSzPts val="1400"/>
              <a:buFont typeface="Roboto Mono"/>
              <a:buNone/>
              <a:defRPr>
                <a:solidFill>
                  <a:schemeClr val="dk1"/>
                </a:solidFill>
                <a:latin typeface="Roboto Mono"/>
                <a:ea typeface="Roboto Mono"/>
                <a:cs typeface="Roboto Mono"/>
                <a:sym typeface="Roboto Mono"/>
              </a:defRPr>
            </a:lvl8pPr>
            <a:lvl9pPr marL="4114800" indent="-317500">
              <a:buClr>
                <a:schemeClr val="dk1"/>
              </a:buClr>
              <a:buSzPts val="1400"/>
              <a:buFont typeface="Roboto Mono"/>
              <a:buNone/>
              <a:defRPr>
                <a:solidFill>
                  <a:schemeClr val="dk1"/>
                </a:solidFill>
                <a:latin typeface="Roboto Mono"/>
                <a:ea typeface="Roboto Mono"/>
                <a:cs typeface="Roboto Mono"/>
                <a:sym typeface="Roboto Mono"/>
              </a:defRPr>
            </a:lvl9pPr>
          </a:lstStyle>
          <a:p>
            <a:endParaRPr lang="en-US" dirty="0"/>
          </a:p>
        </p:txBody>
      </p:sp>
      <p:sp>
        <p:nvSpPr>
          <p:cNvPr id="5" name="Google Shape;1136;p38">
            <a:extLst>
              <a:ext uri="{FF2B5EF4-FFF2-40B4-BE49-F238E27FC236}">
                <a16:creationId xmlns:a16="http://schemas.microsoft.com/office/drawing/2014/main" id="{6D4A828D-15F1-58BF-4812-9239C3720C08}"/>
              </a:ext>
            </a:extLst>
          </p:cNvPr>
          <p:cNvSpPr txBox="1">
            <a:spLocks/>
          </p:cNvSpPr>
          <p:nvPr/>
        </p:nvSpPr>
        <p:spPr>
          <a:xfrm>
            <a:off x="4387512" y="3451167"/>
            <a:ext cx="760500" cy="522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5000"/>
              <a:buFont typeface="Fjalla One"/>
              <a:buNone/>
              <a:defRPr sz="4000" b="0" i="0" u="none" strike="noStrike" cap="none">
                <a:solidFill>
                  <a:schemeClr val="dk2"/>
                </a:solidFill>
                <a:latin typeface="Fjalla One"/>
                <a:ea typeface="Fjalla One"/>
                <a:cs typeface="Fjalla One"/>
                <a:sym typeface="Fjalla One"/>
              </a:defRPr>
            </a:lvl1pPr>
            <a:lvl2pPr marR="0" lvl="1"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2pPr>
            <a:lvl3pPr marR="0" lvl="2"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3pPr>
            <a:lvl4pPr marR="0" lvl="3"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4pPr>
            <a:lvl5pPr marR="0" lvl="4"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5pPr>
            <a:lvl6pPr marR="0" lvl="5"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6pPr>
            <a:lvl7pPr marR="0" lvl="6"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7pPr>
            <a:lvl8pPr marR="0" lvl="7"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8pPr>
            <a:lvl9pPr marR="0" lvl="8" algn="ctr" rtl="0">
              <a:lnSpc>
                <a:spcPct val="100000"/>
              </a:lnSpc>
              <a:spcBef>
                <a:spcPts val="0"/>
              </a:spcBef>
              <a:spcAft>
                <a:spcPts val="0"/>
              </a:spcAft>
              <a:buClr>
                <a:schemeClr val="dk1"/>
              </a:buClr>
              <a:buSzPts val="5000"/>
              <a:buFont typeface="Fjalla One"/>
              <a:buNone/>
              <a:defRPr sz="5000" b="0" i="0" u="none" strike="noStrike" cap="none">
                <a:solidFill>
                  <a:schemeClr val="dk1"/>
                </a:solidFill>
                <a:latin typeface="Fjalla One"/>
                <a:ea typeface="Fjalla One"/>
                <a:cs typeface="Fjalla One"/>
                <a:sym typeface="Fjalla One"/>
              </a:defRPr>
            </a:lvl9pPr>
          </a:lstStyle>
          <a:p>
            <a:endParaRPr lang="en" dirty="0">
              <a:solidFill>
                <a:schemeClr val="tx1"/>
              </a:solidFill>
            </a:endParaRPr>
          </a:p>
        </p:txBody>
      </p:sp>
      <p:sp>
        <p:nvSpPr>
          <p:cNvPr id="12" name="Google Shape;1128;p38">
            <a:extLst>
              <a:ext uri="{FF2B5EF4-FFF2-40B4-BE49-F238E27FC236}">
                <a16:creationId xmlns:a16="http://schemas.microsoft.com/office/drawing/2014/main" id="{5DAE7A06-9D24-8E45-EBE1-FA35552A53D0}"/>
              </a:ext>
            </a:extLst>
          </p:cNvPr>
          <p:cNvSpPr txBox="1">
            <a:spLocks/>
          </p:cNvSpPr>
          <p:nvPr/>
        </p:nvSpPr>
        <p:spPr>
          <a:xfrm>
            <a:off x="5148012" y="1987293"/>
            <a:ext cx="3011400" cy="5223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2"/>
              </a:buClr>
              <a:buSzPts val="2100"/>
              <a:buFont typeface="Fjalla One"/>
              <a:buNone/>
              <a:defRPr sz="2500" b="0" i="0" u="none" strike="noStrike" cap="none">
                <a:solidFill>
                  <a:schemeClr val="dk1"/>
                </a:solidFill>
                <a:latin typeface="Fjalla One"/>
                <a:ea typeface="Fjalla One"/>
                <a:cs typeface="Fjalla One"/>
                <a:sym typeface="Fjalla One"/>
              </a:defRPr>
            </a:lvl1pPr>
            <a:lvl2pPr marL="914400" marR="0" lvl="1" indent="-317500" algn="l" rtl="0">
              <a:lnSpc>
                <a:spcPct val="100000"/>
              </a:lnSpc>
              <a:spcBef>
                <a:spcPts val="0"/>
              </a:spcBef>
              <a:spcAft>
                <a:spcPts val="0"/>
              </a:spcAft>
              <a:buClr>
                <a:schemeClr val="accent1"/>
              </a:buClr>
              <a:buSzPts val="2100"/>
              <a:buFont typeface="Fjalla One"/>
              <a:buNone/>
              <a:defRPr sz="2100" b="0" i="0" u="none" strike="noStrike" cap="none">
                <a:solidFill>
                  <a:schemeClr val="dk1"/>
                </a:solidFill>
                <a:latin typeface="Fjalla One"/>
                <a:ea typeface="Fjalla One"/>
                <a:cs typeface="Fjalla One"/>
                <a:sym typeface="Fjalla One"/>
              </a:defRPr>
            </a:lvl2pPr>
            <a:lvl3pPr marL="1371600" marR="0" lvl="2"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3pPr>
            <a:lvl4pPr marL="1828800" marR="0" lvl="3"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4pPr>
            <a:lvl5pPr marL="2286000" marR="0" lvl="4"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5pPr>
            <a:lvl6pPr marL="2743200" marR="0" lvl="5"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6pPr>
            <a:lvl7pPr marL="3200400" marR="0" lvl="6"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7pPr>
            <a:lvl8pPr marL="3657600" marR="0" lvl="7"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8pPr>
            <a:lvl9pPr marL="4114800" marR="0" lvl="8" indent="-317500" algn="l" rtl="0">
              <a:lnSpc>
                <a:spcPct val="100000"/>
              </a:lnSpc>
              <a:spcBef>
                <a:spcPts val="0"/>
              </a:spcBef>
              <a:spcAft>
                <a:spcPts val="0"/>
              </a:spcAft>
              <a:buClr>
                <a:schemeClr val="dk1"/>
              </a:buClr>
              <a:buSzPts val="2100"/>
              <a:buFont typeface="Fjalla One"/>
              <a:buNone/>
              <a:defRPr sz="2100" b="0" i="0" u="none" strike="noStrike" cap="none">
                <a:solidFill>
                  <a:schemeClr val="dk1"/>
                </a:solidFill>
                <a:latin typeface="Fjalla One"/>
                <a:ea typeface="Fjalla One"/>
                <a:cs typeface="Fjalla One"/>
                <a:sym typeface="Fjalla One"/>
              </a:defRPr>
            </a:lvl9pPr>
          </a:lstStyle>
          <a:p>
            <a:pPr marL="0" indent="0"/>
            <a:r>
              <a:rPr lang="en-IN" dirty="0">
                <a:solidFill>
                  <a:schemeClr val="accent1"/>
                </a:solidFill>
                <a:effectLst>
                  <a:outerShdw blurRad="38100" dist="38100" dir="2700000" algn="tl">
                    <a:srgbClr val="000000">
                      <a:alpha val="43137"/>
                    </a:srgbClr>
                  </a:outerShdw>
                </a:effectLst>
              </a:rPr>
              <a:t>PROBLEM STATEMENT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sp>
        <p:nvSpPr>
          <p:cNvPr id="1143" name="Google Shape;1143;p39"/>
          <p:cNvSpPr txBox="1">
            <a:spLocks noGrp="1"/>
          </p:cNvSpPr>
          <p:nvPr>
            <p:ph type="title"/>
          </p:nvPr>
        </p:nvSpPr>
        <p:spPr>
          <a:xfrm>
            <a:off x="1851750" y="1208675"/>
            <a:ext cx="54405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effectLst>
                  <a:outerShdw blurRad="38100" dist="38100" dir="2700000" algn="tl">
                    <a:srgbClr val="000000">
                      <a:alpha val="43137"/>
                    </a:srgbClr>
                  </a:outerShdw>
                </a:effectLst>
              </a:rPr>
              <a:t>INTRODUCTION</a:t>
            </a:r>
            <a:endParaRPr dirty="0">
              <a:solidFill>
                <a:schemeClr val="tx1"/>
              </a:solidFill>
              <a:effectLst>
                <a:outerShdw blurRad="38100" dist="38100" dir="2700000" algn="tl">
                  <a:srgbClr val="000000">
                    <a:alpha val="43137"/>
                  </a:srgbClr>
                </a:outerShdw>
              </a:effectLst>
            </a:endParaRPr>
          </a:p>
        </p:txBody>
      </p:sp>
      <p:sp>
        <p:nvSpPr>
          <p:cNvPr id="1144" name="Google Shape;1144;p39"/>
          <p:cNvSpPr txBox="1">
            <a:spLocks noGrp="1"/>
          </p:cNvSpPr>
          <p:nvPr>
            <p:ph type="subTitle" idx="1"/>
          </p:nvPr>
        </p:nvSpPr>
        <p:spPr>
          <a:xfrm>
            <a:off x="1851750" y="2486714"/>
            <a:ext cx="5440500" cy="1448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rgbClr val="7030A0"/>
                </a:solidFill>
                <a:effectLst>
                  <a:outerShdw blurRad="38100" dist="38100" dir="2700000" algn="tl">
                    <a:srgbClr val="000000">
                      <a:alpha val="43137"/>
                    </a:srgbClr>
                  </a:outerShdw>
                </a:effectLst>
                <a:latin typeface="Comic Sans MS" panose="030F0702030302020204" pitchFamily="66" charset="0"/>
              </a:rPr>
              <a:t>The Pizza dataset contain detailed information about pizza orders, including specifics about the pizza variants, quantities, pricing, dates, times, and categorization details.</a:t>
            </a:r>
            <a:endParaRPr dirty="0">
              <a:solidFill>
                <a:srgbClr val="7030A0"/>
              </a:solidFill>
              <a:effectLst>
                <a:outerShdw blurRad="38100" dist="38100" dir="2700000" algn="tl">
                  <a:srgbClr val="000000">
                    <a:alpha val="43137"/>
                  </a:srgbClr>
                </a:outerShdw>
              </a:effectLst>
              <a:latin typeface="Comic Sans MS" panose="030F0702030302020204" pitchFamily="66" charset="0"/>
            </a:endParaRPr>
          </a:p>
        </p:txBody>
      </p:sp>
      <p:cxnSp>
        <p:nvCxnSpPr>
          <p:cNvPr id="1145" name="Google Shape;1145;p39">
            <a:hlinkClick r:id="" action="ppaction://hlinkshowjump?jump=nextslide"/>
          </p:cNvPr>
          <p:cNvCxnSpPr/>
          <p:nvPr/>
        </p:nvCxnSpPr>
        <p:spPr>
          <a:xfrm>
            <a:off x="4023625" y="986044"/>
            <a:ext cx="1096800" cy="4500"/>
          </a:xfrm>
          <a:prstGeom prst="straightConnector1">
            <a:avLst/>
          </a:prstGeom>
          <a:noFill/>
          <a:ln w="9525" cap="flat" cmpd="sng">
            <a:solidFill>
              <a:schemeClr val="dk1"/>
            </a:solidFill>
            <a:prstDash val="solid"/>
            <a:round/>
            <a:headEnd type="none" w="med" len="med"/>
            <a:tailEnd type="stealth" w="med" len="med"/>
          </a:ln>
        </p:spPr>
      </p:cxnSp>
      <p:grpSp>
        <p:nvGrpSpPr>
          <p:cNvPr id="1146" name="Google Shape;1146;p39"/>
          <p:cNvGrpSpPr/>
          <p:nvPr/>
        </p:nvGrpSpPr>
        <p:grpSpPr>
          <a:xfrm>
            <a:off x="1316125" y="1142636"/>
            <a:ext cx="6505200" cy="1079486"/>
            <a:chOff x="1316125" y="1142636"/>
            <a:chExt cx="6505200" cy="1079486"/>
          </a:xfrm>
        </p:grpSpPr>
        <p:cxnSp>
          <p:nvCxnSpPr>
            <p:cNvPr id="1147" name="Google Shape;1147;p39"/>
            <p:cNvCxnSpPr/>
            <p:nvPr/>
          </p:nvCxnSpPr>
          <p:spPr>
            <a:xfrm>
              <a:off x="1316125" y="2222122"/>
              <a:ext cx="6505200" cy="0"/>
            </a:xfrm>
            <a:prstGeom prst="straightConnector1">
              <a:avLst/>
            </a:prstGeom>
            <a:noFill/>
            <a:ln w="9525" cap="flat" cmpd="sng">
              <a:solidFill>
                <a:schemeClr val="dk1"/>
              </a:solidFill>
              <a:prstDash val="solid"/>
              <a:round/>
              <a:headEnd type="none" w="med" len="med"/>
              <a:tailEnd type="none" w="med" len="med"/>
            </a:ln>
          </p:spPr>
        </p:cxnSp>
        <p:cxnSp>
          <p:nvCxnSpPr>
            <p:cNvPr id="1148" name="Google Shape;1148;p39"/>
            <p:cNvCxnSpPr/>
            <p:nvPr/>
          </p:nvCxnSpPr>
          <p:spPr>
            <a:xfrm>
              <a:off x="1316125" y="1142636"/>
              <a:ext cx="6505200" cy="0"/>
            </a:xfrm>
            <a:prstGeom prst="straightConnector1">
              <a:avLst/>
            </a:prstGeom>
            <a:noFill/>
            <a:ln w="9525" cap="flat" cmpd="sng">
              <a:solidFill>
                <a:schemeClr val="dk1"/>
              </a:solidFill>
              <a:prstDash val="solid"/>
              <a:round/>
              <a:headEnd type="none" w="med" len="med"/>
              <a:tailEnd type="none" w="med" len="med"/>
            </a:ln>
          </p:spPr>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4"/>
        <p:cNvGrpSpPr/>
        <p:nvPr/>
      </p:nvGrpSpPr>
      <p:grpSpPr>
        <a:xfrm>
          <a:off x="0" y="0"/>
          <a:ext cx="0" cy="0"/>
          <a:chOff x="0" y="0"/>
          <a:chExt cx="0" cy="0"/>
        </a:xfrm>
      </p:grpSpPr>
      <p:sp>
        <p:nvSpPr>
          <p:cNvPr id="1165" name="Google Shape;1165;p41"/>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tx1"/>
                </a:solidFill>
                <a:effectLst>
                  <a:outerShdw blurRad="38100" dist="38100" dir="2700000" algn="tl">
                    <a:srgbClr val="000000">
                      <a:alpha val="43137"/>
                    </a:srgbClr>
                  </a:outerShdw>
                </a:effectLst>
              </a:rPr>
              <a:t>PIZZA CONCEPTS</a:t>
            </a:r>
            <a:endParaRPr dirty="0">
              <a:solidFill>
                <a:schemeClr val="tx1"/>
              </a:solidFill>
              <a:effectLst>
                <a:outerShdw blurRad="38100" dist="38100" dir="2700000" algn="tl">
                  <a:srgbClr val="000000">
                    <a:alpha val="43137"/>
                  </a:srgbClr>
                </a:outerShdw>
              </a:effectLst>
            </a:endParaRPr>
          </a:p>
        </p:txBody>
      </p:sp>
      <p:sp>
        <p:nvSpPr>
          <p:cNvPr id="1167" name="Google Shape;1167;p41"/>
          <p:cNvSpPr txBox="1">
            <a:spLocks noGrp="1"/>
          </p:cNvSpPr>
          <p:nvPr>
            <p:ph type="subTitle" idx="2"/>
          </p:nvPr>
        </p:nvSpPr>
        <p:spPr>
          <a:xfrm>
            <a:off x="963439" y="1935300"/>
            <a:ext cx="7272985" cy="223626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b="0" i="0" dirty="0">
                <a:solidFill>
                  <a:srgbClr val="0070C0"/>
                </a:solidFill>
                <a:latin typeface="Comic Sans MS" panose="030F0702030302020204" pitchFamily="66" charset="0"/>
              </a:rPr>
              <a:t>Pizza sales analysis evaluates order quantity, price, category, and names across various stages—monthly and daily—to identify key revenue, sales, and quantity factors. This enables pinpointing highest and lowest sales periods, facilitating targeted menu adjustments, pricing strategies, and promotional activities for optimized profitability and customer engagement.</a:t>
            </a:r>
            <a:endParaRPr sz="1600" dirty="0">
              <a:solidFill>
                <a:srgbClr val="0070C0"/>
              </a:solidFill>
              <a:latin typeface="Comic Sans MS" panose="030F0702030302020204" pitchFamily="66" charset="0"/>
            </a:endParaRPr>
          </a:p>
        </p:txBody>
      </p:sp>
      <p:cxnSp>
        <p:nvCxnSpPr>
          <p:cNvPr id="1170" name="Google Shape;1170;p41">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grpSp>
        <p:nvGrpSpPr>
          <p:cNvPr id="1171" name="Google Shape;1171;p41"/>
          <p:cNvGrpSpPr/>
          <p:nvPr/>
        </p:nvGrpSpPr>
        <p:grpSpPr>
          <a:xfrm>
            <a:off x="2383415" y="655536"/>
            <a:ext cx="448059" cy="562922"/>
            <a:chOff x="1555150" y="1270074"/>
            <a:chExt cx="371895" cy="459941"/>
          </a:xfrm>
        </p:grpSpPr>
        <p:sp>
          <p:nvSpPr>
            <p:cNvPr id="1172" name="Google Shape;1172;p41"/>
            <p:cNvSpPr/>
            <p:nvPr/>
          </p:nvSpPr>
          <p:spPr>
            <a:xfrm>
              <a:off x="1869525" y="1483871"/>
              <a:ext cx="57519" cy="44923"/>
            </a:xfrm>
            <a:custGeom>
              <a:avLst/>
              <a:gdLst/>
              <a:ahLst/>
              <a:cxnLst/>
              <a:rect l="l" t="t" r="r" b="b"/>
              <a:pathLst>
                <a:path w="2685" h="2097" extrusionOk="0">
                  <a:moveTo>
                    <a:pt x="1" y="0"/>
                  </a:moveTo>
                  <a:lnTo>
                    <a:pt x="1" y="2097"/>
                  </a:lnTo>
                  <a:lnTo>
                    <a:pt x="2684" y="2097"/>
                  </a:lnTo>
                  <a:lnTo>
                    <a:pt x="26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1"/>
            <p:cNvSpPr/>
            <p:nvPr/>
          </p:nvSpPr>
          <p:spPr>
            <a:xfrm>
              <a:off x="1869525" y="1270074"/>
              <a:ext cx="57519" cy="43123"/>
            </a:xfrm>
            <a:custGeom>
              <a:avLst/>
              <a:gdLst/>
              <a:ahLst/>
              <a:cxnLst/>
              <a:rect l="l" t="t" r="r" b="b"/>
              <a:pathLst>
                <a:path w="2685" h="2013" extrusionOk="0">
                  <a:moveTo>
                    <a:pt x="1" y="0"/>
                  </a:moveTo>
                  <a:lnTo>
                    <a:pt x="1" y="2013"/>
                  </a:lnTo>
                  <a:lnTo>
                    <a:pt x="2684" y="2013"/>
                  </a:lnTo>
                  <a:lnTo>
                    <a:pt x="2684" y="630"/>
                  </a:lnTo>
                  <a:cubicBezTo>
                    <a:pt x="2684" y="281"/>
                    <a:pt x="2403" y="0"/>
                    <a:pt x="2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1"/>
            <p:cNvSpPr/>
            <p:nvPr/>
          </p:nvSpPr>
          <p:spPr>
            <a:xfrm>
              <a:off x="1681800" y="1376951"/>
              <a:ext cx="88046" cy="116795"/>
            </a:xfrm>
            <a:custGeom>
              <a:avLst/>
              <a:gdLst/>
              <a:ahLst/>
              <a:cxnLst/>
              <a:rect l="l" t="t" r="r" b="b"/>
              <a:pathLst>
                <a:path w="4110" h="5452" extrusionOk="0">
                  <a:moveTo>
                    <a:pt x="2054" y="0"/>
                  </a:moveTo>
                  <a:cubicBezTo>
                    <a:pt x="1661" y="0"/>
                    <a:pt x="1342" y="321"/>
                    <a:pt x="1342" y="714"/>
                  </a:cubicBezTo>
                  <a:cubicBezTo>
                    <a:pt x="1342" y="1061"/>
                    <a:pt x="1061" y="1342"/>
                    <a:pt x="712" y="1342"/>
                  </a:cubicBezTo>
                  <a:cubicBezTo>
                    <a:pt x="319" y="1342"/>
                    <a:pt x="0" y="1663"/>
                    <a:pt x="0" y="2056"/>
                  </a:cubicBezTo>
                  <a:cubicBezTo>
                    <a:pt x="0" y="2449"/>
                    <a:pt x="319" y="2768"/>
                    <a:pt x="714" y="2768"/>
                  </a:cubicBezTo>
                  <a:cubicBezTo>
                    <a:pt x="1061" y="2768"/>
                    <a:pt x="1342" y="3051"/>
                    <a:pt x="1342" y="3398"/>
                  </a:cubicBezTo>
                  <a:cubicBezTo>
                    <a:pt x="1342" y="3639"/>
                    <a:pt x="1206" y="3848"/>
                    <a:pt x="1007" y="3953"/>
                  </a:cubicBezTo>
                  <a:lnTo>
                    <a:pt x="1007" y="5452"/>
                  </a:lnTo>
                  <a:lnTo>
                    <a:pt x="3103" y="5452"/>
                  </a:lnTo>
                  <a:lnTo>
                    <a:pt x="3103" y="3953"/>
                  </a:lnTo>
                  <a:cubicBezTo>
                    <a:pt x="2904" y="3848"/>
                    <a:pt x="2768" y="3639"/>
                    <a:pt x="2768" y="3398"/>
                  </a:cubicBezTo>
                  <a:cubicBezTo>
                    <a:pt x="2768" y="3051"/>
                    <a:pt x="3049" y="2768"/>
                    <a:pt x="3396" y="2768"/>
                  </a:cubicBezTo>
                  <a:cubicBezTo>
                    <a:pt x="3789" y="2768"/>
                    <a:pt x="4110" y="2449"/>
                    <a:pt x="4110" y="2056"/>
                  </a:cubicBezTo>
                  <a:cubicBezTo>
                    <a:pt x="4110" y="1663"/>
                    <a:pt x="3789" y="1342"/>
                    <a:pt x="3396" y="1342"/>
                  </a:cubicBezTo>
                  <a:cubicBezTo>
                    <a:pt x="3049" y="1342"/>
                    <a:pt x="2768" y="1061"/>
                    <a:pt x="2768" y="714"/>
                  </a:cubicBezTo>
                  <a:cubicBezTo>
                    <a:pt x="2768" y="321"/>
                    <a:pt x="2447" y="0"/>
                    <a:pt x="20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1"/>
            <p:cNvSpPr/>
            <p:nvPr/>
          </p:nvSpPr>
          <p:spPr>
            <a:xfrm>
              <a:off x="1869525" y="1411998"/>
              <a:ext cx="57519" cy="44944"/>
            </a:xfrm>
            <a:custGeom>
              <a:avLst/>
              <a:gdLst/>
              <a:ahLst/>
              <a:cxnLst/>
              <a:rect l="l" t="t" r="r" b="b"/>
              <a:pathLst>
                <a:path w="2685" h="2098" extrusionOk="0">
                  <a:moveTo>
                    <a:pt x="1" y="0"/>
                  </a:moveTo>
                  <a:lnTo>
                    <a:pt x="1" y="2097"/>
                  </a:lnTo>
                  <a:lnTo>
                    <a:pt x="2684" y="2097"/>
                  </a:lnTo>
                  <a:lnTo>
                    <a:pt x="26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41"/>
            <p:cNvSpPr/>
            <p:nvPr/>
          </p:nvSpPr>
          <p:spPr>
            <a:xfrm>
              <a:off x="1869525" y="1340126"/>
              <a:ext cx="57519" cy="44944"/>
            </a:xfrm>
            <a:custGeom>
              <a:avLst/>
              <a:gdLst/>
              <a:ahLst/>
              <a:cxnLst/>
              <a:rect l="l" t="t" r="r" b="b"/>
              <a:pathLst>
                <a:path w="2685" h="2098" extrusionOk="0">
                  <a:moveTo>
                    <a:pt x="1" y="1"/>
                  </a:moveTo>
                  <a:lnTo>
                    <a:pt x="1" y="2097"/>
                  </a:lnTo>
                  <a:lnTo>
                    <a:pt x="2684" y="2097"/>
                  </a:lnTo>
                  <a:lnTo>
                    <a:pt x="26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41"/>
            <p:cNvSpPr/>
            <p:nvPr/>
          </p:nvSpPr>
          <p:spPr>
            <a:xfrm>
              <a:off x="1555150" y="1271295"/>
              <a:ext cx="30570" cy="384705"/>
            </a:xfrm>
            <a:custGeom>
              <a:avLst/>
              <a:gdLst/>
              <a:ahLst/>
              <a:cxnLst/>
              <a:rect l="l" t="t" r="r" b="b"/>
              <a:pathLst>
                <a:path w="1427" h="17958" extrusionOk="0">
                  <a:moveTo>
                    <a:pt x="1426" y="1"/>
                  </a:moveTo>
                  <a:cubicBezTo>
                    <a:pt x="607" y="206"/>
                    <a:pt x="1" y="948"/>
                    <a:pt x="1" y="1829"/>
                  </a:cubicBezTo>
                  <a:lnTo>
                    <a:pt x="1" y="16129"/>
                  </a:lnTo>
                  <a:cubicBezTo>
                    <a:pt x="1" y="17011"/>
                    <a:pt x="607" y="17752"/>
                    <a:pt x="1426" y="17958"/>
                  </a:cubicBezTo>
                  <a:lnTo>
                    <a:pt x="1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1"/>
            <p:cNvSpPr/>
            <p:nvPr/>
          </p:nvSpPr>
          <p:spPr>
            <a:xfrm>
              <a:off x="1612648" y="1684171"/>
              <a:ext cx="98822" cy="45844"/>
            </a:xfrm>
            <a:custGeom>
              <a:avLst/>
              <a:gdLst/>
              <a:ahLst/>
              <a:cxnLst/>
              <a:rect l="l" t="t" r="r" b="b"/>
              <a:pathLst>
                <a:path w="4613" h="2140" extrusionOk="0">
                  <a:moveTo>
                    <a:pt x="0" y="0"/>
                  </a:moveTo>
                  <a:lnTo>
                    <a:pt x="0" y="1510"/>
                  </a:lnTo>
                  <a:cubicBezTo>
                    <a:pt x="0" y="1871"/>
                    <a:pt x="297" y="2139"/>
                    <a:pt x="629" y="2139"/>
                  </a:cubicBezTo>
                  <a:cubicBezTo>
                    <a:pt x="710" y="2139"/>
                    <a:pt x="794" y="2123"/>
                    <a:pt x="875" y="2089"/>
                  </a:cubicBezTo>
                  <a:lnTo>
                    <a:pt x="2306" y="1480"/>
                  </a:lnTo>
                  <a:lnTo>
                    <a:pt x="3738" y="2089"/>
                  </a:lnTo>
                  <a:cubicBezTo>
                    <a:pt x="3819" y="2124"/>
                    <a:pt x="3902" y="2140"/>
                    <a:pt x="3984" y="2140"/>
                  </a:cubicBezTo>
                  <a:cubicBezTo>
                    <a:pt x="4314" y="2140"/>
                    <a:pt x="4613" y="1873"/>
                    <a:pt x="4613" y="1510"/>
                  </a:cubicBezTo>
                  <a:lnTo>
                    <a:pt x="46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1"/>
            <p:cNvSpPr/>
            <p:nvPr/>
          </p:nvSpPr>
          <p:spPr>
            <a:xfrm>
              <a:off x="1612648" y="1270074"/>
              <a:ext cx="229949" cy="387169"/>
            </a:xfrm>
            <a:custGeom>
              <a:avLst/>
              <a:gdLst/>
              <a:ahLst/>
              <a:cxnLst/>
              <a:rect l="l" t="t" r="r" b="b"/>
              <a:pathLst>
                <a:path w="10734" h="18073" extrusionOk="0">
                  <a:moveTo>
                    <a:pt x="5284" y="3731"/>
                  </a:moveTo>
                  <a:cubicBezTo>
                    <a:pt x="6178" y="3731"/>
                    <a:pt x="6937" y="4333"/>
                    <a:pt x="7175" y="5152"/>
                  </a:cubicBezTo>
                  <a:cubicBezTo>
                    <a:pt x="7996" y="5390"/>
                    <a:pt x="8596" y="6149"/>
                    <a:pt x="8596" y="7045"/>
                  </a:cubicBezTo>
                  <a:cubicBezTo>
                    <a:pt x="8596" y="7781"/>
                    <a:pt x="8190" y="8424"/>
                    <a:pt x="7589" y="8763"/>
                  </a:cubicBezTo>
                  <a:lnTo>
                    <a:pt x="7589" y="11070"/>
                  </a:lnTo>
                  <a:cubicBezTo>
                    <a:pt x="7589" y="11417"/>
                    <a:pt x="7308" y="11699"/>
                    <a:pt x="6961" y="11699"/>
                  </a:cubicBezTo>
                  <a:lnTo>
                    <a:pt x="3607" y="11699"/>
                  </a:lnTo>
                  <a:cubicBezTo>
                    <a:pt x="3258" y="11699"/>
                    <a:pt x="2977" y="11417"/>
                    <a:pt x="2977" y="11070"/>
                  </a:cubicBezTo>
                  <a:lnTo>
                    <a:pt x="2977" y="8763"/>
                  </a:lnTo>
                  <a:cubicBezTo>
                    <a:pt x="2377" y="8424"/>
                    <a:pt x="1970" y="7781"/>
                    <a:pt x="1970" y="7045"/>
                  </a:cubicBezTo>
                  <a:cubicBezTo>
                    <a:pt x="1970" y="6149"/>
                    <a:pt x="2571" y="5390"/>
                    <a:pt x="3391" y="5152"/>
                  </a:cubicBezTo>
                  <a:cubicBezTo>
                    <a:pt x="3630" y="4333"/>
                    <a:pt x="4388" y="3731"/>
                    <a:pt x="5284" y="3731"/>
                  </a:cubicBezTo>
                  <a:close/>
                  <a:moveTo>
                    <a:pt x="7966" y="13124"/>
                  </a:moveTo>
                  <a:cubicBezTo>
                    <a:pt x="8315" y="13124"/>
                    <a:pt x="8596" y="13407"/>
                    <a:pt x="8596" y="13754"/>
                  </a:cubicBezTo>
                  <a:cubicBezTo>
                    <a:pt x="8596" y="14101"/>
                    <a:pt x="8315" y="14382"/>
                    <a:pt x="7966" y="14382"/>
                  </a:cubicBezTo>
                  <a:lnTo>
                    <a:pt x="2600" y="14382"/>
                  </a:lnTo>
                  <a:cubicBezTo>
                    <a:pt x="2252" y="14382"/>
                    <a:pt x="1970" y="14101"/>
                    <a:pt x="1970" y="13754"/>
                  </a:cubicBezTo>
                  <a:cubicBezTo>
                    <a:pt x="1970" y="13407"/>
                    <a:pt x="2252" y="13124"/>
                    <a:pt x="2600" y="13124"/>
                  </a:cubicBezTo>
                  <a:close/>
                  <a:moveTo>
                    <a:pt x="0" y="0"/>
                  </a:moveTo>
                  <a:lnTo>
                    <a:pt x="0" y="18072"/>
                  </a:lnTo>
                  <a:lnTo>
                    <a:pt x="10734" y="18072"/>
                  </a:lnTo>
                  <a:lnTo>
                    <a:pt x="107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1"/>
            <p:cNvSpPr/>
            <p:nvPr/>
          </p:nvSpPr>
          <p:spPr>
            <a:xfrm>
              <a:off x="1869525" y="1555722"/>
              <a:ext cx="57519" cy="101521"/>
            </a:xfrm>
            <a:custGeom>
              <a:avLst/>
              <a:gdLst/>
              <a:ahLst/>
              <a:cxnLst/>
              <a:rect l="l" t="t" r="r" b="b"/>
              <a:pathLst>
                <a:path w="2685" h="4739" extrusionOk="0">
                  <a:moveTo>
                    <a:pt x="1" y="1"/>
                  </a:moveTo>
                  <a:lnTo>
                    <a:pt x="1" y="4738"/>
                  </a:lnTo>
                  <a:lnTo>
                    <a:pt x="2056" y="4738"/>
                  </a:lnTo>
                  <a:cubicBezTo>
                    <a:pt x="2403" y="4738"/>
                    <a:pt x="2684" y="4457"/>
                    <a:pt x="2684" y="4110"/>
                  </a:cubicBezTo>
                  <a:lnTo>
                    <a:pt x="268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1" name="Google Shape;1181;p41"/>
          <p:cNvGrpSpPr/>
          <p:nvPr/>
        </p:nvGrpSpPr>
        <p:grpSpPr>
          <a:xfrm>
            <a:off x="6293433" y="612405"/>
            <a:ext cx="457196" cy="560090"/>
            <a:chOff x="5327866" y="3273099"/>
            <a:chExt cx="373801" cy="459920"/>
          </a:xfrm>
        </p:grpSpPr>
        <p:sp>
          <p:nvSpPr>
            <p:cNvPr id="1182" name="Google Shape;1182;p41"/>
            <p:cNvSpPr/>
            <p:nvPr/>
          </p:nvSpPr>
          <p:spPr>
            <a:xfrm>
              <a:off x="5470797" y="3538010"/>
              <a:ext cx="30527" cy="30527"/>
            </a:xfrm>
            <a:custGeom>
              <a:avLst/>
              <a:gdLst/>
              <a:ahLst/>
              <a:cxnLst/>
              <a:rect l="l" t="t" r="r" b="b"/>
              <a:pathLst>
                <a:path w="1425" h="1425" extrusionOk="0">
                  <a:moveTo>
                    <a:pt x="0" y="0"/>
                  </a:moveTo>
                  <a:lnTo>
                    <a:pt x="0" y="796"/>
                  </a:lnTo>
                  <a:cubicBezTo>
                    <a:pt x="0" y="1143"/>
                    <a:pt x="281" y="1425"/>
                    <a:pt x="628" y="1425"/>
                  </a:cubicBezTo>
                  <a:lnTo>
                    <a:pt x="1424" y="1425"/>
                  </a:lnTo>
                  <a:lnTo>
                    <a:pt x="1424" y="629"/>
                  </a:lnTo>
                  <a:cubicBezTo>
                    <a:pt x="1424" y="282"/>
                    <a:pt x="1143" y="0"/>
                    <a:pt x="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1"/>
            <p:cNvSpPr/>
            <p:nvPr/>
          </p:nvSpPr>
          <p:spPr>
            <a:xfrm>
              <a:off x="5470797" y="3480512"/>
              <a:ext cx="30527" cy="30570"/>
            </a:xfrm>
            <a:custGeom>
              <a:avLst/>
              <a:gdLst/>
              <a:ahLst/>
              <a:cxnLst/>
              <a:rect l="l" t="t" r="r" b="b"/>
              <a:pathLst>
                <a:path w="1425" h="1427" extrusionOk="0">
                  <a:moveTo>
                    <a:pt x="0" y="1"/>
                  </a:moveTo>
                  <a:lnTo>
                    <a:pt x="0" y="798"/>
                  </a:lnTo>
                  <a:cubicBezTo>
                    <a:pt x="0" y="1144"/>
                    <a:pt x="281" y="1426"/>
                    <a:pt x="628" y="1426"/>
                  </a:cubicBezTo>
                  <a:lnTo>
                    <a:pt x="1424" y="1426"/>
                  </a:lnTo>
                  <a:lnTo>
                    <a:pt x="1424" y="631"/>
                  </a:lnTo>
                  <a:cubicBezTo>
                    <a:pt x="1424" y="284"/>
                    <a:pt x="1143" y="1"/>
                    <a:pt x="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1"/>
            <p:cNvSpPr/>
            <p:nvPr/>
          </p:nvSpPr>
          <p:spPr>
            <a:xfrm>
              <a:off x="5497447" y="3419179"/>
              <a:ext cx="34662" cy="43209"/>
            </a:xfrm>
            <a:custGeom>
              <a:avLst/>
              <a:gdLst/>
              <a:ahLst/>
              <a:cxnLst/>
              <a:rect l="l" t="t" r="r" b="b"/>
              <a:pathLst>
                <a:path w="1618" h="2017" extrusionOk="0">
                  <a:moveTo>
                    <a:pt x="810" y="1"/>
                  </a:moveTo>
                  <a:lnTo>
                    <a:pt x="246" y="565"/>
                  </a:lnTo>
                  <a:cubicBezTo>
                    <a:pt x="1" y="810"/>
                    <a:pt x="1" y="1208"/>
                    <a:pt x="246" y="1454"/>
                  </a:cubicBezTo>
                  <a:lnTo>
                    <a:pt x="810" y="2017"/>
                  </a:lnTo>
                  <a:lnTo>
                    <a:pt x="1372" y="1454"/>
                  </a:lnTo>
                  <a:cubicBezTo>
                    <a:pt x="1617" y="1208"/>
                    <a:pt x="1617" y="810"/>
                    <a:pt x="1372" y="565"/>
                  </a:cubicBezTo>
                  <a:lnTo>
                    <a:pt x="81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1"/>
            <p:cNvSpPr/>
            <p:nvPr/>
          </p:nvSpPr>
          <p:spPr>
            <a:xfrm>
              <a:off x="5364820" y="3273099"/>
              <a:ext cx="299958" cy="58398"/>
            </a:xfrm>
            <a:custGeom>
              <a:avLst/>
              <a:gdLst/>
              <a:ahLst/>
              <a:cxnLst/>
              <a:rect l="l" t="t" r="r" b="b"/>
              <a:pathLst>
                <a:path w="14002" h="2726" extrusionOk="0">
                  <a:moveTo>
                    <a:pt x="1362" y="0"/>
                  </a:moveTo>
                  <a:cubicBezTo>
                    <a:pt x="607" y="0"/>
                    <a:pt x="1" y="610"/>
                    <a:pt x="1" y="1362"/>
                  </a:cubicBezTo>
                  <a:cubicBezTo>
                    <a:pt x="1" y="2115"/>
                    <a:pt x="611" y="2725"/>
                    <a:pt x="1362" y="2725"/>
                  </a:cubicBezTo>
                  <a:lnTo>
                    <a:pt x="12638" y="2725"/>
                  </a:lnTo>
                  <a:cubicBezTo>
                    <a:pt x="13393" y="2725"/>
                    <a:pt x="14001" y="2112"/>
                    <a:pt x="14001" y="1362"/>
                  </a:cubicBezTo>
                  <a:cubicBezTo>
                    <a:pt x="14001" y="610"/>
                    <a:pt x="13391" y="0"/>
                    <a:pt x="12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1"/>
            <p:cNvSpPr/>
            <p:nvPr/>
          </p:nvSpPr>
          <p:spPr>
            <a:xfrm>
              <a:off x="5470797" y="3595465"/>
              <a:ext cx="30527" cy="30570"/>
            </a:xfrm>
            <a:custGeom>
              <a:avLst/>
              <a:gdLst/>
              <a:ahLst/>
              <a:cxnLst/>
              <a:rect l="l" t="t" r="r" b="b"/>
              <a:pathLst>
                <a:path w="1425" h="1427" extrusionOk="0">
                  <a:moveTo>
                    <a:pt x="0" y="1"/>
                  </a:moveTo>
                  <a:lnTo>
                    <a:pt x="0" y="798"/>
                  </a:lnTo>
                  <a:cubicBezTo>
                    <a:pt x="0" y="1143"/>
                    <a:pt x="281" y="1426"/>
                    <a:pt x="628" y="1426"/>
                  </a:cubicBezTo>
                  <a:lnTo>
                    <a:pt x="1424" y="1426"/>
                  </a:lnTo>
                  <a:lnTo>
                    <a:pt x="1424" y="630"/>
                  </a:lnTo>
                  <a:cubicBezTo>
                    <a:pt x="1424" y="283"/>
                    <a:pt x="1143" y="1"/>
                    <a:pt x="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1"/>
            <p:cNvSpPr/>
            <p:nvPr/>
          </p:nvSpPr>
          <p:spPr>
            <a:xfrm>
              <a:off x="5327866" y="3358425"/>
              <a:ext cx="373801" cy="374594"/>
            </a:xfrm>
            <a:custGeom>
              <a:avLst/>
              <a:gdLst/>
              <a:ahLst/>
              <a:cxnLst/>
              <a:rect l="l" t="t" r="r" b="b"/>
              <a:pathLst>
                <a:path w="17449" h="17486" extrusionOk="0">
                  <a:moveTo>
                    <a:pt x="8726" y="1319"/>
                  </a:moveTo>
                  <a:cubicBezTo>
                    <a:pt x="8887" y="1319"/>
                    <a:pt x="9047" y="1381"/>
                    <a:pt x="9170" y="1503"/>
                  </a:cubicBezTo>
                  <a:lnTo>
                    <a:pt x="10178" y="2511"/>
                  </a:lnTo>
                  <a:cubicBezTo>
                    <a:pt x="10699" y="3032"/>
                    <a:pt x="10851" y="3786"/>
                    <a:pt x="10632" y="4443"/>
                  </a:cubicBezTo>
                  <a:lnTo>
                    <a:pt x="11408" y="4443"/>
                  </a:lnTo>
                  <a:cubicBezTo>
                    <a:pt x="11755" y="4443"/>
                    <a:pt x="12036" y="4725"/>
                    <a:pt x="12036" y="5072"/>
                  </a:cubicBezTo>
                  <a:lnTo>
                    <a:pt x="12036" y="6497"/>
                  </a:lnTo>
                  <a:lnTo>
                    <a:pt x="12038" y="6497"/>
                  </a:lnTo>
                  <a:cubicBezTo>
                    <a:pt x="12038" y="6788"/>
                    <a:pt x="11970" y="7063"/>
                    <a:pt x="11852" y="7310"/>
                  </a:cubicBezTo>
                  <a:cubicBezTo>
                    <a:pt x="11967" y="7423"/>
                    <a:pt x="12038" y="7581"/>
                    <a:pt x="12038" y="7754"/>
                  </a:cubicBezTo>
                  <a:lnTo>
                    <a:pt x="12038" y="9179"/>
                  </a:lnTo>
                  <a:cubicBezTo>
                    <a:pt x="12038" y="9470"/>
                    <a:pt x="11970" y="9747"/>
                    <a:pt x="11852" y="9992"/>
                  </a:cubicBezTo>
                  <a:cubicBezTo>
                    <a:pt x="11967" y="10107"/>
                    <a:pt x="12038" y="10263"/>
                    <a:pt x="12038" y="10437"/>
                  </a:cubicBezTo>
                  <a:lnTo>
                    <a:pt x="12038" y="11863"/>
                  </a:lnTo>
                  <a:cubicBezTo>
                    <a:pt x="12038" y="12902"/>
                    <a:pt x="11191" y="13749"/>
                    <a:pt x="10150" y="13749"/>
                  </a:cubicBezTo>
                  <a:lnTo>
                    <a:pt x="9354" y="13749"/>
                  </a:lnTo>
                  <a:lnTo>
                    <a:pt x="9354" y="14126"/>
                  </a:lnTo>
                  <a:cubicBezTo>
                    <a:pt x="9354" y="14473"/>
                    <a:pt x="9073" y="14756"/>
                    <a:pt x="8726" y="14756"/>
                  </a:cubicBezTo>
                  <a:cubicBezTo>
                    <a:pt x="8379" y="14756"/>
                    <a:pt x="8096" y="14473"/>
                    <a:pt x="8096" y="14126"/>
                  </a:cubicBezTo>
                  <a:lnTo>
                    <a:pt x="8096" y="13749"/>
                  </a:lnTo>
                  <a:lnTo>
                    <a:pt x="7300" y="13749"/>
                  </a:lnTo>
                  <a:cubicBezTo>
                    <a:pt x="6259" y="13749"/>
                    <a:pt x="5414" y="12902"/>
                    <a:pt x="5414" y="11863"/>
                  </a:cubicBezTo>
                  <a:lnTo>
                    <a:pt x="5414" y="10437"/>
                  </a:lnTo>
                  <a:cubicBezTo>
                    <a:pt x="5414" y="10263"/>
                    <a:pt x="5485" y="10107"/>
                    <a:pt x="5598" y="9992"/>
                  </a:cubicBezTo>
                  <a:cubicBezTo>
                    <a:pt x="5480" y="9747"/>
                    <a:pt x="5414" y="9470"/>
                    <a:pt x="5414" y="9179"/>
                  </a:cubicBezTo>
                  <a:lnTo>
                    <a:pt x="5414" y="7754"/>
                  </a:lnTo>
                  <a:cubicBezTo>
                    <a:pt x="5414" y="7581"/>
                    <a:pt x="5485" y="7423"/>
                    <a:pt x="5598" y="7310"/>
                  </a:cubicBezTo>
                  <a:cubicBezTo>
                    <a:pt x="5480" y="7063"/>
                    <a:pt x="5414" y="6788"/>
                    <a:pt x="5414" y="6497"/>
                  </a:cubicBezTo>
                  <a:lnTo>
                    <a:pt x="5414" y="5072"/>
                  </a:lnTo>
                  <a:cubicBezTo>
                    <a:pt x="5414" y="4725"/>
                    <a:pt x="5695" y="4443"/>
                    <a:pt x="6042" y="4443"/>
                  </a:cubicBezTo>
                  <a:lnTo>
                    <a:pt x="6818" y="4443"/>
                  </a:lnTo>
                  <a:cubicBezTo>
                    <a:pt x="6600" y="3786"/>
                    <a:pt x="6751" y="3032"/>
                    <a:pt x="7272" y="2511"/>
                  </a:cubicBezTo>
                  <a:lnTo>
                    <a:pt x="8280" y="1503"/>
                  </a:lnTo>
                  <a:cubicBezTo>
                    <a:pt x="8404" y="1381"/>
                    <a:pt x="8565" y="1319"/>
                    <a:pt x="8726" y="1319"/>
                  </a:cubicBezTo>
                  <a:close/>
                  <a:moveTo>
                    <a:pt x="3104" y="0"/>
                  </a:moveTo>
                  <a:cubicBezTo>
                    <a:pt x="721" y="5979"/>
                    <a:pt x="777" y="5840"/>
                    <a:pt x="773" y="5849"/>
                  </a:cubicBezTo>
                  <a:cubicBezTo>
                    <a:pt x="63" y="7671"/>
                    <a:pt x="1" y="9699"/>
                    <a:pt x="598" y="11559"/>
                  </a:cubicBezTo>
                  <a:cubicBezTo>
                    <a:pt x="1130" y="13218"/>
                    <a:pt x="1390" y="14950"/>
                    <a:pt x="1390" y="16851"/>
                  </a:cubicBezTo>
                  <a:cubicBezTo>
                    <a:pt x="1390" y="17210"/>
                    <a:pt x="1685" y="17480"/>
                    <a:pt x="2018" y="17480"/>
                  </a:cubicBezTo>
                  <a:cubicBezTo>
                    <a:pt x="2089" y="17480"/>
                    <a:pt x="2162" y="17467"/>
                    <a:pt x="2234" y="17441"/>
                  </a:cubicBezTo>
                  <a:lnTo>
                    <a:pt x="4773" y="16517"/>
                  </a:lnTo>
                  <a:cubicBezTo>
                    <a:pt x="6001" y="17161"/>
                    <a:pt x="7362" y="17486"/>
                    <a:pt x="8726" y="17486"/>
                  </a:cubicBezTo>
                  <a:cubicBezTo>
                    <a:pt x="10083" y="17486"/>
                    <a:pt x="11442" y="17165"/>
                    <a:pt x="12678" y="16517"/>
                  </a:cubicBezTo>
                  <a:lnTo>
                    <a:pt x="15217" y="17441"/>
                  </a:lnTo>
                  <a:cubicBezTo>
                    <a:pt x="15289" y="17467"/>
                    <a:pt x="15362" y="17480"/>
                    <a:pt x="15433" y="17480"/>
                  </a:cubicBezTo>
                  <a:cubicBezTo>
                    <a:pt x="15767" y="17480"/>
                    <a:pt x="16062" y="17210"/>
                    <a:pt x="16062" y="16851"/>
                  </a:cubicBezTo>
                  <a:cubicBezTo>
                    <a:pt x="16062" y="14988"/>
                    <a:pt x="16322" y="13279"/>
                    <a:pt x="16881" y="11472"/>
                  </a:cubicBezTo>
                  <a:cubicBezTo>
                    <a:pt x="17448" y="9637"/>
                    <a:pt x="17376" y="7640"/>
                    <a:pt x="16677" y="5849"/>
                  </a:cubicBezTo>
                  <a:cubicBezTo>
                    <a:pt x="16674" y="5840"/>
                    <a:pt x="16685" y="5869"/>
                    <a:pt x="14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1"/>
            <p:cNvSpPr/>
            <p:nvPr/>
          </p:nvSpPr>
          <p:spPr>
            <a:xfrm>
              <a:off x="5528252" y="3595465"/>
              <a:ext cx="30548" cy="30570"/>
            </a:xfrm>
            <a:custGeom>
              <a:avLst/>
              <a:gdLst/>
              <a:ahLst/>
              <a:cxnLst/>
              <a:rect l="l" t="t" r="r" b="b"/>
              <a:pathLst>
                <a:path w="1426" h="1427" extrusionOk="0">
                  <a:moveTo>
                    <a:pt x="628" y="1"/>
                  </a:moveTo>
                  <a:cubicBezTo>
                    <a:pt x="281" y="1"/>
                    <a:pt x="0" y="283"/>
                    <a:pt x="0" y="630"/>
                  </a:cubicBezTo>
                  <a:lnTo>
                    <a:pt x="0" y="1426"/>
                  </a:lnTo>
                  <a:lnTo>
                    <a:pt x="796" y="1426"/>
                  </a:lnTo>
                  <a:cubicBezTo>
                    <a:pt x="1143" y="1426"/>
                    <a:pt x="1426" y="1143"/>
                    <a:pt x="1426" y="798"/>
                  </a:cubicBezTo>
                  <a:lnTo>
                    <a:pt x="1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1"/>
            <p:cNvSpPr/>
            <p:nvPr/>
          </p:nvSpPr>
          <p:spPr>
            <a:xfrm>
              <a:off x="5528252" y="3480512"/>
              <a:ext cx="30548" cy="30570"/>
            </a:xfrm>
            <a:custGeom>
              <a:avLst/>
              <a:gdLst/>
              <a:ahLst/>
              <a:cxnLst/>
              <a:rect l="l" t="t" r="r" b="b"/>
              <a:pathLst>
                <a:path w="1426" h="1427" extrusionOk="0">
                  <a:moveTo>
                    <a:pt x="628" y="1"/>
                  </a:moveTo>
                  <a:cubicBezTo>
                    <a:pt x="281" y="1"/>
                    <a:pt x="0" y="284"/>
                    <a:pt x="0" y="631"/>
                  </a:cubicBezTo>
                  <a:lnTo>
                    <a:pt x="0" y="1426"/>
                  </a:lnTo>
                  <a:lnTo>
                    <a:pt x="796" y="1426"/>
                  </a:lnTo>
                  <a:cubicBezTo>
                    <a:pt x="1143" y="1426"/>
                    <a:pt x="1426" y="1144"/>
                    <a:pt x="1426" y="798"/>
                  </a:cubicBezTo>
                  <a:lnTo>
                    <a:pt x="14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1"/>
            <p:cNvSpPr/>
            <p:nvPr/>
          </p:nvSpPr>
          <p:spPr>
            <a:xfrm>
              <a:off x="5528252" y="3538010"/>
              <a:ext cx="30548" cy="30527"/>
            </a:xfrm>
            <a:custGeom>
              <a:avLst/>
              <a:gdLst/>
              <a:ahLst/>
              <a:cxnLst/>
              <a:rect l="l" t="t" r="r" b="b"/>
              <a:pathLst>
                <a:path w="1426" h="1425" extrusionOk="0">
                  <a:moveTo>
                    <a:pt x="628" y="0"/>
                  </a:moveTo>
                  <a:cubicBezTo>
                    <a:pt x="281" y="0"/>
                    <a:pt x="0" y="282"/>
                    <a:pt x="0" y="629"/>
                  </a:cubicBezTo>
                  <a:lnTo>
                    <a:pt x="0" y="1425"/>
                  </a:lnTo>
                  <a:lnTo>
                    <a:pt x="796" y="1425"/>
                  </a:lnTo>
                  <a:cubicBezTo>
                    <a:pt x="1143" y="1425"/>
                    <a:pt x="1426" y="1143"/>
                    <a:pt x="1426" y="796"/>
                  </a:cubicBezTo>
                  <a:lnTo>
                    <a:pt x="142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95"/>
        <p:cNvGrpSpPr/>
        <p:nvPr/>
      </p:nvGrpSpPr>
      <p:grpSpPr>
        <a:xfrm>
          <a:off x="0" y="0"/>
          <a:ext cx="0" cy="0"/>
          <a:chOff x="0" y="0"/>
          <a:chExt cx="0" cy="0"/>
        </a:xfrm>
      </p:grpSpPr>
      <p:sp>
        <p:nvSpPr>
          <p:cNvPr id="1196" name="Google Shape;1196;p42"/>
          <p:cNvSpPr txBox="1">
            <a:spLocks noGrp="1"/>
          </p:cNvSpPr>
          <p:nvPr>
            <p:ph type="title"/>
          </p:nvPr>
        </p:nvSpPr>
        <p:spPr>
          <a:xfrm>
            <a:off x="706825" y="548450"/>
            <a:ext cx="7730400" cy="563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WHAT IS THIS </a:t>
            </a:r>
            <a:r>
              <a:rPr lang="en" dirty="0">
                <a:solidFill>
                  <a:schemeClr val="dk2"/>
                </a:solidFill>
                <a:effectLst>
                  <a:outerShdw blurRad="38100" dist="38100" dir="2700000" algn="tl">
                    <a:srgbClr val="000000">
                      <a:alpha val="43137"/>
                    </a:srgbClr>
                  </a:outerShdw>
                </a:effectLst>
              </a:rPr>
              <a:t>TOPIC ABOUT?</a:t>
            </a:r>
            <a:endParaRPr dirty="0">
              <a:solidFill>
                <a:schemeClr val="dk2"/>
              </a:solidFill>
              <a:effectLst>
                <a:outerShdw blurRad="38100" dist="38100" dir="2700000" algn="tl">
                  <a:srgbClr val="000000">
                    <a:alpha val="43137"/>
                  </a:srgbClr>
                </a:outerShdw>
              </a:effectLst>
            </a:endParaRPr>
          </a:p>
        </p:txBody>
      </p:sp>
      <p:sp>
        <p:nvSpPr>
          <p:cNvPr id="1197" name="Google Shape;1197;p42"/>
          <p:cNvSpPr txBox="1">
            <a:spLocks noGrp="1"/>
          </p:cNvSpPr>
          <p:nvPr>
            <p:ph type="subTitle" idx="1"/>
          </p:nvPr>
        </p:nvSpPr>
        <p:spPr>
          <a:xfrm>
            <a:off x="751519" y="2419626"/>
            <a:ext cx="2469000" cy="519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Customer Preferences</a:t>
            </a:r>
            <a:endParaRPr dirty="0"/>
          </a:p>
        </p:txBody>
      </p:sp>
      <p:sp>
        <p:nvSpPr>
          <p:cNvPr id="1198" name="Google Shape;1198;p42"/>
          <p:cNvSpPr txBox="1">
            <a:spLocks noGrp="1"/>
          </p:cNvSpPr>
          <p:nvPr>
            <p:ph type="subTitle" idx="2"/>
          </p:nvPr>
        </p:nvSpPr>
        <p:spPr>
          <a:xfrm>
            <a:off x="759886" y="2773597"/>
            <a:ext cx="2469000" cy="85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effectLst>
                  <a:outerShdw blurRad="38100" dist="38100" dir="2700000" algn="tl">
                    <a:srgbClr val="000000">
                      <a:alpha val="43137"/>
                    </a:srgbClr>
                  </a:outerShdw>
                </a:effectLst>
              </a:rPr>
              <a:t>Pizza Category, Name, Size, etc</a:t>
            </a:r>
            <a:endParaRPr dirty="0">
              <a:solidFill>
                <a:srgbClr val="0070C0"/>
              </a:solidFill>
              <a:effectLst>
                <a:outerShdw blurRad="38100" dist="38100" dir="2700000" algn="tl">
                  <a:srgbClr val="000000">
                    <a:alpha val="43137"/>
                  </a:srgbClr>
                </a:outerShdw>
              </a:effectLst>
            </a:endParaRPr>
          </a:p>
        </p:txBody>
      </p:sp>
      <p:sp>
        <p:nvSpPr>
          <p:cNvPr id="1199" name="Google Shape;1199;p42"/>
          <p:cNvSpPr txBox="1">
            <a:spLocks noGrp="1"/>
          </p:cNvSpPr>
          <p:nvPr>
            <p:ph type="subTitle" idx="3"/>
          </p:nvPr>
        </p:nvSpPr>
        <p:spPr>
          <a:xfrm>
            <a:off x="5917228" y="2178506"/>
            <a:ext cx="2469000" cy="52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KPI’s</a:t>
            </a:r>
            <a:endParaRPr dirty="0"/>
          </a:p>
        </p:txBody>
      </p:sp>
      <p:sp>
        <p:nvSpPr>
          <p:cNvPr id="1200" name="Google Shape;1200;p42"/>
          <p:cNvSpPr txBox="1">
            <a:spLocks noGrp="1"/>
          </p:cNvSpPr>
          <p:nvPr>
            <p:ph type="subTitle" idx="4"/>
          </p:nvPr>
        </p:nvSpPr>
        <p:spPr>
          <a:xfrm>
            <a:off x="5917223" y="2612189"/>
            <a:ext cx="2469000" cy="85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rPr>
              <a:t>Revenue, Order Value, Quantity, etc</a:t>
            </a:r>
            <a:endParaRPr dirty="0">
              <a:solidFill>
                <a:srgbClr val="0070C0"/>
              </a:solidFill>
            </a:endParaRPr>
          </a:p>
        </p:txBody>
      </p:sp>
      <p:sp>
        <p:nvSpPr>
          <p:cNvPr id="1201" name="Google Shape;1201;p42"/>
          <p:cNvSpPr txBox="1">
            <a:spLocks noGrp="1"/>
          </p:cNvSpPr>
          <p:nvPr>
            <p:ph type="subTitle" idx="5"/>
          </p:nvPr>
        </p:nvSpPr>
        <p:spPr>
          <a:xfrm>
            <a:off x="3337501" y="2795840"/>
            <a:ext cx="2469000" cy="522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Sales Pattern</a:t>
            </a:r>
            <a:endParaRPr dirty="0"/>
          </a:p>
        </p:txBody>
      </p:sp>
      <p:sp>
        <p:nvSpPr>
          <p:cNvPr id="1202" name="Google Shape;1202;p42"/>
          <p:cNvSpPr txBox="1">
            <a:spLocks noGrp="1"/>
          </p:cNvSpPr>
          <p:nvPr>
            <p:ph type="subTitle" idx="6"/>
          </p:nvPr>
        </p:nvSpPr>
        <p:spPr>
          <a:xfrm>
            <a:off x="3337497" y="3229524"/>
            <a:ext cx="2469000" cy="85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0070C0"/>
                </a:solidFill>
                <a:effectLst>
                  <a:outerShdw blurRad="38100" dist="38100" dir="2700000" algn="tl">
                    <a:srgbClr val="000000">
                      <a:alpha val="43137"/>
                    </a:srgbClr>
                  </a:outerShdw>
                </a:effectLst>
              </a:rPr>
              <a:t>Monthly Trend, Category, Pizza Size, etc</a:t>
            </a:r>
            <a:endParaRPr dirty="0">
              <a:solidFill>
                <a:srgbClr val="0070C0"/>
              </a:solidFill>
              <a:effectLst>
                <a:outerShdw blurRad="38100" dist="38100" dir="2700000" algn="tl">
                  <a:srgbClr val="000000">
                    <a:alpha val="43137"/>
                  </a:srgbClr>
                </a:outerShdw>
              </a:effectLst>
            </a:endParaRPr>
          </a:p>
        </p:txBody>
      </p:sp>
      <p:cxnSp>
        <p:nvCxnSpPr>
          <p:cNvPr id="1203" name="Google Shape;1203;p42">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grpSp>
        <p:nvGrpSpPr>
          <p:cNvPr id="1204" name="Google Shape;1204;p42"/>
          <p:cNvGrpSpPr/>
          <p:nvPr/>
        </p:nvGrpSpPr>
        <p:grpSpPr>
          <a:xfrm>
            <a:off x="1775098" y="1666737"/>
            <a:ext cx="438914" cy="427353"/>
            <a:chOff x="6232000" y="1435050"/>
            <a:chExt cx="488225" cy="481850"/>
          </a:xfrm>
        </p:grpSpPr>
        <p:sp>
          <p:nvSpPr>
            <p:cNvPr id="1205" name="Google Shape;1205;p4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6" name="Google Shape;1206;p4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7" name="Google Shape;1207;p4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8" name="Google Shape;1208;p4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09" name="Google Shape;1209;p4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0" name="Google Shape;1210;p42"/>
          <p:cNvGrpSpPr/>
          <p:nvPr/>
        </p:nvGrpSpPr>
        <p:grpSpPr>
          <a:xfrm>
            <a:off x="6939115" y="1665519"/>
            <a:ext cx="429788" cy="429788"/>
            <a:chOff x="2678350" y="4992125"/>
            <a:chExt cx="481825" cy="481825"/>
          </a:xfrm>
        </p:grpSpPr>
        <p:sp>
          <p:nvSpPr>
            <p:cNvPr id="1211" name="Google Shape;1211;p4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2" name="Google Shape;1212;p4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13" name="Google Shape;1213;p4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15" name="Google Shape;1215;p42"/>
          <p:cNvGrpSpPr/>
          <p:nvPr/>
        </p:nvGrpSpPr>
        <p:grpSpPr>
          <a:xfrm>
            <a:off x="4350914" y="2262383"/>
            <a:ext cx="451299" cy="446536"/>
            <a:chOff x="3395385" y="3273099"/>
            <a:chExt cx="464825" cy="459920"/>
          </a:xfrm>
        </p:grpSpPr>
        <p:sp>
          <p:nvSpPr>
            <p:cNvPr id="1216" name="Google Shape;1216;p42"/>
            <p:cNvSpPr/>
            <p:nvPr/>
          </p:nvSpPr>
          <p:spPr>
            <a:xfrm>
              <a:off x="3676513" y="3273099"/>
              <a:ext cx="182263" cy="142417"/>
            </a:xfrm>
            <a:custGeom>
              <a:avLst/>
              <a:gdLst/>
              <a:ahLst/>
              <a:cxnLst/>
              <a:rect l="l" t="t" r="r" b="b"/>
              <a:pathLst>
                <a:path w="8508" h="6648" extrusionOk="0">
                  <a:moveTo>
                    <a:pt x="4681" y="2845"/>
                  </a:moveTo>
                  <a:cubicBezTo>
                    <a:pt x="5068" y="2845"/>
                    <a:pt x="5437" y="3050"/>
                    <a:pt x="5636" y="3396"/>
                  </a:cubicBezTo>
                  <a:lnTo>
                    <a:pt x="5944" y="3273"/>
                  </a:lnTo>
                  <a:cubicBezTo>
                    <a:pt x="6021" y="3241"/>
                    <a:pt x="6100" y="3227"/>
                    <a:pt x="6179" y="3227"/>
                  </a:cubicBezTo>
                  <a:cubicBezTo>
                    <a:pt x="6427" y="3227"/>
                    <a:pt x="6662" y="3375"/>
                    <a:pt x="6761" y="3620"/>
                  </a:cubicBezTo>
                  <a:cubicBezTo>
                    <a:pt x="6893" y="3942"/>
                    <a:pt x="6736" y="4309"/>
                    <a:pt x="6414" y="4439"/>
                  </a:cubicBezTo>
                  <a:lnTo>
                    <a:pt x="5975" y="4616"/>
                  </a:lnTo>
                  <a:cubicBezTo>
                    <a:pt x="5839" y="4671"/>
                    <a:pt x="5699" y="4697"/>
                    <a:pt x="5561" y="4697"/>
                  </a:cubicBezTo>
                  <a:cubicBezTo>
                    <a:pt x="5173" y="4697"/>
                    <a:pt x="4804" y="4491"/>
                    <a:pt x="4605" y="4146"/>
                  </a:cubicBezTo>
                  <a:lnTo>
                    <a:pt x="4299" y="4269"/>
                  </a:lnTo>
                  <a:cubicBezTo>
                    <a:pt x="4222" y="4300"/>
                    <a:pt x="4142" y="4315"/>
                    <a:pt x="4063" y="4315"/>
                  </a:cubicBezTo>
                  <a:cubicBezTo>
                    <a:pt x="3814" y="4315"/>
                    <a:pt x="3579" y="4167"/>
                    <a:pt x="3480" y="3922"/>
                  </a:cubicBezTo>
                  <a:cubicBezTo>
                    <a:pt x="3350" y="3600"/>
                    <a:pt x="3507" y="3233"/>
                    <a:pt x="3829" y="3103"/>
                  </a:cubicBezTo>
                  <a:lnTo>
                    <a:pt x="4268" y="2926"/>
                  </a:lnTo>
                  <a:cubicBezTo>
                    <a:pt x="4403" y="2871"/>
                    <a:pt x="4543" y="2845"/>
                    <a:pt x="4681" y="2845"/>
                  </a:cubicBezTo>
                  <a:close/>
                  <a:moveTo>
                    <a:pt x="5983" y="1"/>
                  </a:moveTo>
                  <a:cubicBezTo>
                    <a:pt x="5423" y="1"/>
                    <a:pt x="4710" y="203"/>
                    <a:pt x="3852" y="836"/>
                  </a:cubicBezTo>
                  <a:cubicBezTo>
                    <a:pt x="3125" y="1372"/>
                    <a:pt x="2395" y="2146"/>
                    <a:pt x="1706" y="3102"/>
                  </a:cubicBezTo>
                  <a:cubicBezTo>
                    <a:pt x="1081" y="3970"/>
                    <a:pt x="501" y="4975"/>
                    <a:pt x="1" y="6065"/>
                  </a:cubicBezTo>
                  <a:cubicBezTo>
                    <a:pt x="137" y="6057"/>
                    <a:pt x="274" y="6054"/>
                    <a:pt x="410" y="6054"/>
                  </a:cubicBezTo>
                  <a:cubicBezTo>
                    <a:pt x="1140" y="6054"/>
                    <a:pt x="1844" y="6158"/>
                    <a:pt x="2265" y="6284"/>
                  </a:cubicBezTo>
                  <a:cubicBezTo>
                    <a:pt x="2538" y="6346"/>
                    <a:pt x="2818" y="6379"/>
                    <a:pt x="3099" y="6379"/>
                  </a:cubicBezTo>
                  <a:cubicBezTo>
                    <a:pt x="3663" y="6379"/>
                    <a:pt x="3975" y="6274"/>
                    <a:pt x="4880" y="6047"/>
                  </a:cubicBezTo>
                  <a:cubicBezTo>
                    <a:pt x="5199" y="5967"/>
                    <a:pt x="5525" y="5927"/>
                    <a:pt x="5850" y="5927"/>
                  </a:cubicBezTo>
                  <a:cubicBezTo>
                    <a:pt x="6637" y="5927"/>
                    <a:pt x="7422" y="6162"/>
                    <a:pt x="8104" y="6647"/>
                  </a:cubicBezTo>
                  <a:cubicBezTo>
                    <a:pt x="8384" y="5443"/>
                    <a:pt x="8507" y="4302"/>
                    <a:pt x="8455" y="3325"/>
                  </a:cubicBezTo>
                  <a:cubicBezTo>
                    <a:pt x="8341" y="1240"/>
                    <a:pt x="7504" y="457"/>
                    <a:pt x="6820" y="168"/>
                  </a:cubicBezTo>
                  <a:cubicBezTo>
                    <a:pt x="6597" y="73"/>
                    <a:pt x="6317" y="1"/>
                    <a:pt x="59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2"/>
            <p:cNvSpPr/>
            <p:nvPr/>
          </p:nvSpPr>
          <p:spPr>
            <a:xfrm>
              <a:off x="3545364" y="3273142"/>
              <a:ext cx="154113" cy="136590"/>
            </a:xfrm>
            <a:custGeom>
              <a:avLst/>
              <a:gdLst/>
              <a:ahLst/>
              <a:cxnLst/>
              <a:rect l="l" t="t" r="r" b="b"/>
              <a:pathLst>
                <a:path w="7194" h="6376" extrusionOk="0">
                  <a:moveTo>
                    <a:pt x="3846" y="0"/>
                  </a:moveTo>
                  <a:cubicBezTo>
                    <a:pt x="3289" y="0"/>
                    <a:pt x="2727" y="233"/>
                    <a:pt x="2324" y="730"/>
                  </a:cubicBezTo>
                  <a:cubicBezTo>
                    <a:pt x="2165" y="690"/>
                    <a:pt x="2005" y="671"/>
                    <a:pt x="1847" y="671"/>
                  </a:cubicBezTo>
                  <a:cubicBezTo>
                    <a:pt x="1040" y="671"/>
                    <a:pt x="290" y="1168"/>
                    <a:pt x="0" y="1932"/>
                  </a:cubicBezTo>
                  <a:cubicBezTo>
                    <a:pt x="1757" y="2596"/>
                    <a:pt x="3074" y="4272"/>
                    <a:pt x="3158" y="6310"/>
                  </a:cubicBezTo>
                  <a:cubicBezTo>
                    <a:pt x="3389" y="6354"/>
                    <a:pt x="3631" y="6375"/>
                    <a:pt x="3866" y="6375"/>
                  </a:cubicBezTo>
                  <a:cubicBezTo>
                    <a:pt x="4149" y="6375"/>
                    <a:pt x="4421" y="6345"/>
                    <a:pt x="4649" y="6292"/>
                  </a:cubicBezTo>
                  <a:cubicBezTo>
                    <a:pt x="5295" y="4738"/>
                    <a:pt x="6146" y="3185"/>
                    <a:pt x="7193" y="1853"/>
                  </a:cubicBezTo>
                  <a:cubicBezTo>
                    <a:pt x="6832" y="1521"/>
                    <a:pt x="6363" y="1341"/>
                    <a:pt x="5876" y="1341"/>
                  </a:cubicBezTo>
                  <a:cubicBezTo>
                    <a:pt x="5826" y="1341"/>
                    <a:pt x="5775" y="1343"/>
                    <a:pt x="5725" y="1347"/>
                  </a:cubicBezTo>
                  <a:cubicBezTo>
                    <a:pt x="5436" y="481"/>
                    <a:pt x="4646" y="0"/>
                    <a:pt x="38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2"/>
            <p:cNvSpPr/>
            <p:nvPr/>
          </p:nvSpPr>
          <p:spPr>
            <a:xfrm>
              <a:off x="3396028" y="3302769"/>
              <a:ext cx="189589" cy="106963"/>
            </a:xfrm>
            <a:custGeom>
              <a:avLst/>
              <a:gdLst/>
              <a:ahLst/>
              <a:cxnLst/>
              <a:rect l="l" t="t" r="r" b="b"/>
              <a:pathLst>
                <a:path w="8850" h="4993" extrusionOk="0">
                  <a:moveTo>
                    <a:pt x="3567" y="0"/>
                  </a:moveTo>
                  <a:cubicBezTo>
                    <a:pt x="3337" y="0"/>
                    <a:pt x="3115" y="128"/>
                    <a:pt x="3005" y="349"/>
                  </a:cubicBezTo>
                  <a:cubicBezTo>
                    <a:pt x="2975" y="406"/>
                    <a:pt x="2721" y="934"/>
                    <a:pt x="2648" y="1666"/>
                  </a:cubicBezTo>
                  <a:lnTo>
                    <a:pt x="1640" y="659"/>
                  </a:lnTo>
                  <a:cubicBezTo>
                    <a:pt x="1517" y="536"/>
                    <a:pt x="1356" y="474"/>
                    <a:pt x="1195" y="474"/>
                  </a:cubicBezTo>
                  <a:cubicBezTo>
                    <a:pt x="1034" y="474"/>
                    <a:pt x="873" y="536"/>
                    <a:pt x="750" y="659"/>
                  </a:cubicBezTo>
                  <a:cubicBezTo>
                    <a:pt x="504" y="904"/>
                    <a:pt x="504" y="1302"/>
                    <a:pt x="750" y="1547"/>
                  </a:cubicBezTo>
                  <a:lnTo>
                    <a:pt x="1759" y="2555"/>
                  </a:lnTo>
                  <a:cubicBezTo>
                    <a:pt x="1025" y="2628"/>
                    <a:pt x="497" y="2883"/>
                    <a:pt x="440" y="2912"/>
                  </a:cubicBezTo>
                  <a:cubicBezTo>
                    <a:pt x="129" y="3068"/>
                    <a:pt x="1" y="3447"/>
                    <a:pt x="157" y="3757"/>
                  </a:cubicBezTo>
                  <a:cubicBezTo>
                    <a:pt x="266" y="3978"/>
                    <a:pt x="488" y="4106"/>
                    <a:pt x="718" y="4106"/>
                  </a:cubicBezTo>
                  <a:cubicBezTo>
                    <a:pt x="812" y="4106"/>
                    <a:pt x="908" y="4084"/>
                    <a:pt x="999" y="4039"/>
                  </a:cubicBezTo>
                  <a:cubicBezTo>
                    <a:pt x="1028" y="4025"/>
                    <a:pt x="1367" y="3864"/>
                    <a:pt x="1831" y="3810"/>
                  </a:cubicBezTo>
                  <a:lnTo>
                    <a:pt x="1831" y="3810"/>
                  </a:lnTo>
                  <a:cubicBezTo>
                    <a:pt x="1719" y="4098"/>
                    <a:pt x="1645" y="4397"/>
                    <a:pt x="1607" y="4701"/>
                  </a:cubicBezTo>
                  <a:cubicBezTo>
                    <a:pt x="1963" y="4596"/>
                    <a:pt x="2335" y="4542"/>
                    <a:pt x="2711" y="4542"/>
                  </a:cubicBezTo>
                  <a:cubicBezTo>
                    <a:pt x="3033" y="4542"/>
                    <a:pt x="3358" y="4581"/>
                    <a:pt x="3678" y="4662"/>
                  </a:cubicBezTo>
                  <a:cubicBezTo>
                    <a:pt x="4587" y="4889"/>
                    <a:pt x="4883" y="4992"/>
                    <a:pt x="5463" y="4992"/>
                  </a:cubicBezTo>
                  <a:cubicBezTo>
                    <a:pt x="5906" y="4992"/>
                    <a:pt x="6223" y="4917"/>
                    <a:pt x="6273" y="4905"/>
                  </a:cubicBezTo>
                  <a:cubicBezTo>
                    <a:pt x="6754" y="4765"/>
                    <a:pt x="7443" y="4668"/>
                    <a:pt x="8167" y="4668"/>
                  </a:cubicBezTo>
                  <a:cubicBezTo>
                    <a:pt x="8393" y="4668"/>
                    <a:pt x="8622" y="4678"/>
                    <a:pt x="8849" y="4698"/>
                  </a:cubicBezTo>
                  <a:cubicBezTo>
                    <a:pt x="8629" y="2821"/>
                    <a:pt x="7018" y="1488"/>
                    <a:pt x="5230" y="1488"/>
                  </a:cubicBezTo>
                  <a:cubicBezTo>
                    <a:pt x="4793" y="1488"/>
                    <a:pt x="4344" y="1568"/>
                    <a:pt x="3903" y="1740"/>
                  </a:cubicBezTo>
                  <a:cubicBezTo>
                    <a:pt x="3955" y="1278"/>
                    <a:pt x="4115" y="939"/>
                    <a:pt x="4131" y="908"/>
                  </a:cubicBezTo>
                  <a:cubicBezTo>
                    <a:pt x="4284" y="597"/>
                    <a:pt x="4158" y="222"/>
                    <a:pt x="3849" y="67"/>
                  </a:cubicBezTo>
                  <a:cubicBezTo>
                    <a:pt x="3758" y="22"/>
                    <a:pt x="3662" y="0"/>
                    <a:pt x="3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2"/>
            <p:cNvSpPr/>
            <p:nvPr/>
          </p:nvSpPr>
          <p:spPr>
            <a:xfrm>
              <a:off x="3670150" y="3545272"/>
              <a:ext cx="59297" cy="88046"/>
            </a:xfrm>
            <a:custGeom>
              <a:avLst/>
              <a:gdLst/>
              <a:ahLst/>
              <a:cxnLst/>
              <a:rect l="l" t="t" r="r" b="b"/>
              <a:pathLst>
                <a:path w="2768" h="4110" extrusionOk="0">
                  <a:moveTo>
                    <a:pt x="0" y="0"/>
                  </a:moveTo>
                  <a:lnTo>
                    <a:pt x="0" y="4110"/>
                  </a:lnTo>
                  <a:lnTo>
                    <a:pt x="2768" y="4110"/>
                  </a:lnTo>
                  <a:lnTo>
                    <a:pt x="276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2"/>
            <p:cNvSpPr/>
            <p:nvPr/>
          </p:nvSpPr>
          <p:spPr>
            <a:xfrm>
              <a:off x="3395385" y="3426998"/>
              <a:ext cx="464825" cy="306020"/>
            </a:xfrm>
            <a:custGeom>
              <a:avLst/>
              <a:gdLst/>
              <a:ahLst/>
              <a:cxnLst/>
              <a:rect l="l" t="t" r="r" b="b"/>
              <a:pathLst>
                <a:path w="21698" h="14285" extrusionOk="0">
                  <a:moveTo>
                    <a:pt x="9514" y="4263"/>
                  </a:moveTo>
                  <a:cubicBezTo>
                    <a:pt x="9861" y="4263"/>
                    <a:pt x="10144" y="4544"/>
                    <a:pt x="10144" y="4893"/>
                  </a:cubicBezTo>
                  <a:cubicBezTo>
                    <a:pt x="10144" y="5240"/>
                    <a:pt x="9861" y="5521"/>
                    <a:pt x="9514" y="5521"/>
                  </a:cubicBezTo>
                  <a:lnTo>
                    <a:pt x="4147" y="5521"/>
                  </a:lnTo>
                  <a:cubicBezTo>
                    <a:pt x="3800" y="5521"/>
                    <a:pt x="3518" y="5240"/>
                    <a:pt x="3518" y="4893"/>
                  </a:cubicBezTo>
                  <a:cubicBezTo>
                    <a:pt x="3518" y="4544"/>
                    <a:pt x="3800" y="4263"/>
                    <a:pt x="4147" y="4263"/>
                  </a:cubicBezTo>
                  <a:close/>
                  <a:moveTo>
                    <a:pt x="9514" y="6947"/>
                  </a:moveTo>
                  <a:cubicBezTo>
                    <a:pt x="9861" y="6947"/>
                    <a:pt x="10144" y="7228"/>
                    <a:pt x="10144" y="7575"/>
                  </a:cubicBezTo>
                  <a:cubicBezTo>
                    <a:pt x="10144" y="7924"/>
                    <a:pt x="9861" y="8205"/>
                    <a:pt x="9514" y="8205"/>
                  </a:cubicBezTo>
                  <a:lnTo>
                    <a:pt x="4818" y="8205"/>
                  </a:lnTo>
                  <a:cubicBezTo>
                    <a:pt x="4471" y="8205"/>
                    <a:pt x="4189" y="7924"/>
                    <a:pt x="4189" y="7575"/>
                  </a:cubicBezTo>
                  <a:cubicBezTo>
                    <a:pt x="4189" y="7228"/>
                    <a:pt x="4471" y="6947"/>
                    <a:pt x="4818" y="6947"/>
                  </a:cubicBezTo>
                  <a:close/>
                  <a:moveTo>
                    <a:pt x="9514" y="9631"/>
                  </a:moveTo>
                  <a:cubicBezTo>
                    <a:pt x="9861" y="9631"/>
                    <a:pt x="10144" y="9912"/>
                    <a:pt x="10144" y="10259"/>
                  </a:cubicBezTo>
                  <a:cubicBezTo>
                    <a:pt x="10144" y="10607"/>
                    <a:pt x="9861" y="10889"/>
                    <a:pt x="9514" y="10889"/>
                  </a:cubicBezTo>
                  <a:lnTo>
                    <a:pt x="5489" y="10889"/>
                  </a:lnTo>
                  <a:cubicBezTo>
                    <a:pt x="5142" y="10889"/>
                    <a:pt x="4860" y="10607"/>
                    <a:pt x="4860" y="10259"/>
                  </a:cubicBezTo>
                  <a:cubicBezTo>
                    <a:pt x="4860" y="9912"/>
                    <a:pt x="5142" y="9631"/>
                    <a:pt x="5489" y="9631"/>
                  </a:cubicBezTo>
                  <a:close/>
                  <a:moveTo>
                    <a:pt x="16223" y="4263"/>
                  </a:moveTo>
                  <a:cubicBezTo>
                    <a:pt x="16570" y="4263"/>
                    <a:pt x="16852" y="4544"/>
                    <a:pt x="16852" y="4893"/>
                  </a:cubicBezTo>
                  <a:lnTo>
                    <a:pt x="16852" y="10259"/>
                  </a:lnTo>
                  <a:cubicBezTo>
                    <a:pt x="16852" y="10607"/>
                    <a:pt x="16570" y="10889"/>
                    <a:pt x="16223" y="10889"/>
                  </a:cubicBezTo>
                  <a:lnTo>
                    <a:pt x="12198" y="10889"/>
                  </a:lnTo>
                  <a:cubicBezTo>
                    <a:pt x="11851" y="10889"/>
                    <a:pt x="11568" y="10607"/>
                    <a:pt x="11568" y="10259"/>
                  </a:cubicBezTo>
                  <a:lnTo>
                    <a:pt x="11568" y="4893"/>
                  </a:lnTo>
                  <a:cubicBezTo>
                    <a:pt x="11568" y="4546"/>
                    <a:pt x="11849" y="4263"/>
                    <a:pt x="12198" y="4263"/>
                  </a:cubicBezTo>
                  <a:close/>
                  <a:moveTo>
                    <a:pt x="2742" y="1"/>
                  </a:moveTo>
                  <a:cubicBezTo>
                    <a:pt x="2389" y="1"/>
                    <a:pt x="2040" y="72"/>
                    <a:pt x="1716" y="210"/>
                  </a:cubicBezTo>
                  <a:cubicBezTo>
                    <a:pt x="764" y="611"/>
                    <a:pt x="123" y="1530"/>
                    <a:pt x="123" y="2594"/>
                  </a:cubicBezTo>
                  <a:cubicBezTo>
                    <a:pt x="123" y="2685"/>
                    <a:pt x="1" y="2002"/>
                    <a:pt x="1996" y="12742"/>
                  </a:cubicBezTo>
                  <a:cubicBezTo>
                    <a:pt x="2162" y="13637"/>
                    <a:pt x="2943" y="14284"/>
                    <a:pt x="3851" y="14284"/>
                  </a:cubicBezTo>
                  <a:lnTo>
                    <a:pt x="17860" y="14284"/>
                  </a:lnTo>
                  <a:cubicBezTo>
                    <a:pt x="18769" y="14284"/>
                    <a:pt x="19548" y="13637"/>
                    <a:pt x="19715" y="12742"/>
                  </a:cubicBezTo>
                  <a:cubicBezTo>
                    <a:pt x="21698" y="2068"/>
                    <a:pt x="21589" y="2685"/>
                    <a:pt x="21589" y="2594"/>
                  </a:cubicBezTo>
                  <a:cubicBezTo>
                    <a:pt x="21589" y="1145"/>
                    <a:pt x="20397" y="1"/>
                    <a:pt x="18970" y="1"/>
                  </a:cubicBezTo>
                  <a:cubicBezTo>
                    <a:pt x="18562" y="1"/>
                    <a:pt x="18401" y="60"/>
                    <a:pt x="17412" y="307"/>
                  </a:cubicBezTo>
                  <a:cubicBezTo>
                    <a:pt x="17022" y="404"/>
                    <a:pt x="16620" y="453"/>
                    <a:pt x="16219" y="453"/>
                  </a:cubicBezTo>
                  <a:cubicBezTo>
                    <a:pt x="15828" y="453"/>
                    <a:pt x="15437" y="407"/>
                    <a:pt x="15058" y="313"/>
                  </a:cubicBezTo>
                  <a:cubicBezTo>
                    <a:pt x="14924" y="271"/>
                    <a:pt x="14546" y="192"/>
                    <a:pt x="14143" y="154"/>
                  </a:cubicBezTo>
                  <a:cubicBezTo>
                    <a:pt x="13951" y="136"/>
                    <a:pt x="13753" y="127"/>
                    <a:pt x="13554" y="127"/>
                  </a:cubicBezTo>
                  <a:cubicBezTo>
                    <a:pt x="13227" y="127"/>
                    <a:pt x="12895" y="151"/>
                    <a:pt x="12573" y="201"/>
                  </a:cubicBezTo>
                  <a:cubicBezTo>
                    <a:pt x="12329" y="238"/>
                    <a:pt x="12089" y="294"/>
                    <a:pt x="12010" y="317"/>
                  </a:cubicBezTo>
                  <a:cubicBezTo>
                    <a:pt x="11767" y="386"/>
                    <a:pt x="11325" y="451"/>
                    <a:pt x="10861" y="451"/>
                  </a:cubicBezTo>
                  <a:cubicBezTo>
                    <a:pt x="10460" y="451"/>
                    <a:pt x="10063" y="404"/>
                    <a:pt x="9690" y="313"/>
                  </a:cubicBezTo>
                  <a:cubicBezTo>
                    <a:pt x="9427" y="229"/>
                    <a:pt x="8812" y="126"/>
                    <a:pt x="8182" y="126"/>
                  </a:cubicBezTo>
                  <a:cubicBezTo>
                    <a:pt x="7585" y="126"/>
                    <a:pt x="6967" y="221"/>
                    <a:pt x="6643" y="317"/>
                  </a:cubicBezTo>
                  <a:cubicBezTo>
                    <a:pt x="6599" y="330"/>
                    <a:pt x="6143" y="451"/>
                    <a:pt x="5493" y="451"/>
                  </a:cubicBezTo>
                  <a:cubicBezTo>
                    <a:pt x="4265" y="451"/>
                    <a:pt x="3581" y="1"/>
                    <a:pt x="27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54"/>
        <p:cNvGrpSpPr/>
        <p:nvPr/>
      </p:nvGrpSpPr>
      <p:grpSpPr>
        <a:xfrm>
          <a:off x="0" y="0"/>
          <a:ext cx="0" cy="0"/>
          <a:chOff x="0" y="0"/>
          <a:chExt cx="0" cy="0"/>
        </a:xfrm>
      </p:grpSpPr>
      <p:sp>
        <p:nvSpPr>
          <p:cNvPr id="1156" name="Google Shape;1156;p40"/>
          <p:cNvSpPr txBox="1">
            <a:spLocks noGrp="1"/>
          </p:cNvSpPr>
          <p:nvPr>
            <p:ph type="subTitle" idx="2"/>
          </p:nvPr>
        </p:nvSpPr>
        <p:spPr>
          <a:xfrm>
            <a:off x="1483577" y="1462848"/>
            <a:ext cx="5370583" cy="2470963"/>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US" sz="1800" dirty="0">
                <a:solidFill>
                  <a:srgbClr val="140761"/>
                </a:solidFill>
                <a:latin typeface="Comic Sans MS" panose="030F0702030302020204" pitchFamily="66" charset="0"/>
              </a:rPr>
              <a:t>Utilized SQL and Power BI to analyze one year of pizza sales data, extracting valuable insights for informed decision-making. The project aimed to identify key trends, customer preferences, and sales patterns, providing a foundation for optimizing inventory, and operational efficiency to drive future growth and profitability.</a:t>
            </a:r>
            <a:endParaRPr sz="1800" dirty="0">
              <a:solidFill>
                <a:srgbClr val="140761"/>
              </a:solidFill>
              <a:latin typeface="Comic Sans MS" panose="030F0702030302020204" pitchFamily="66" charset="0"/>
            </a:endParaRPr>
          </a:p>
        </p:txBody>
      </p:sp>
      <p:cxnSp>
        <p:nvCxnSpPr>
          <p:cNvPr id="1158" name="Google Shape;1158;p40">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sp>
        <p:nvSpPr>
          <p:cNvPr id="2" name="Google Shape;1143;p39">
            <a:extLst>
              <a:ext uri="{FF2B5EF4-FFF2-40B4-BE49-F238E27FC236}">
                <a16:creationId xmlns:a16="http://schemas.microsoft.com/office/drawing/2014/main" id="{A33AADDA-090D-CAC8-A5E8-54C2D1813C90}"/>
              </a:ext>
            </a:extLst>
          </p:cNvPr>
          <p:cNvSpPr txBox="1">
            <a:spLocks/>
          </p:cNvSpPr>
          <p:nvPr/>
        </p:nvSpPr>
        <p:spPr>
          <a:xfrm>
            <a:off x="1760502" y="486182"/>
            <a:ext cx="5440500" cy="913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0" indent="0" algn="ctr">
              <a:buClr>
                <a:schemeClr val="dk1"/>
              </a:buClr>
              <a:buSzPts val="4200"/>
              <a:buFont typeface="Fjalla One"/>
              <a:buNone/>
              <a:defRPr sz="4200">
                <a:solidFill>
                  <a:schemeClr val="accent2">
                    <a:lumMod val="75000"/>
                  </a:schemeClr>
                </a:solidFill>
                <a:effectLst>
                  <a:outerShdw blurRad="38100" dist="38100" dir="2700000" algn="tl">
                    <a:srgbClr val="000000">
                      <a:alpha val="43137"/>
                    </a:srgbClr>
                  </a:outerShdw>
                </a:effectLst>
                <a:latin typeface="Fjalla One"/>
                <a:ea typeface="Fjalla One"/>
                <a:cs typeface="Fjalla One"/>
                <a:sym typeface="Fjalla One"/>
              </a:defRPr>
            </a:lvl1pPr>
            <a:lvl2pPr algn="ctr">
              <a:buClr>
                <a:schemeClr val="dk1"/>
              </a:buClr>
              <a:buSzPts val="4200"/>
              <a:buFont typeface="Fjalla One"/>
              <a:buNone/>
              <a:defRPr sz="4200">
                <a:solidFill>
                  <a:schemeClr val="dk1"/>
                </a:solidFill>
                <a:latin typeface="Fjalla One"/>
                <a:ea typeface="Fjalla One"/>
                <a:cs typeface="Fjalla One"/>
                <a:sym typeface="Fjalla One"/>
              </a:defRPr>
            </a:lvl2pPr>
            <a:lvl3pPr algn="ctr">
              <a:buClr>
                <a:schemeClr val="dk1"/>
              </a:buClr>
              <a:buSzPts val="4200"/>
              <a:buFont typeface="Fjalla One"/>
              <a:buNone/>
              <a:defRPr sz="4200">
                <a:solidFill>
                  <a:schemeClr val="dk1"/>
                </a:solidFill>
                <a:latin typeface="Fjalla One"/>
                <a:ea typeface="Fjalla One"/>
                <a:cs typeface="Fjalla One"/>
                <a:sym typeface="Fjalla One"/>
              </a:defRPr>
            </a:lvl3pPr>
            <a:lvl4pPr algn="ctr">
              <a:buClr>
                <a:schemeClr val="dk1"/>
              </a:buClr>
              <a:buSzPts val="4200"/>
              <a:buFont typeface="Fjalla One"/>
              <a:buNone/>
              <a:defRPr sz="4200">
                <a:solidFill>
                  <a:schemeClr val="dk1"/>
                </a:solidFill>
                <a:latin typeface="Fjalla One"/>
                <a:ea typeface="Fjalla One"/>
                <a:cs typeface="Fjalla One"/>
                <a:sym typeface="Fjalla One"/>
              </a:defRPr>
            </a:lvl4pPr>
            <a:lvl5pPr algn="ctr">
              <a:buClr>
                <a:schemeClr val="dk1"/>
              </a:buClr>
              <a:buSzPts val="4200"/>
              <a:buFont typeface="Fjalla One"/>
              <a:buNone/>
              <a:defRPr sz="4200">
                <a:solidFill>
                  <a:schemeClr val="dk1"/>
                </a:solidFill>
                <a:latin typeface="Fjalla One"/>
                <a:ea typeface="Fjalla One"/>
                <a:cs typeface="Fjalla One"/>
                <a:sym typeface="Fjalla One"/>
              </a:defRPr>
            </a:lvl5pPr>
            <a:lvl6pPr algn="ctr">
              <a:buClr>
                <a:schemeClr val="dk1"/>
              </a:buClr>
              <a:buSzPts val="4200"/>
              <a:buFont typeface="Fjalla One"/>
              <a:buNone/>
              <a:defRPr sz="4200">
                <a:solidFill>
                  <a:schemeClr val="dk1"/>
                </a:solidFill>
                <a:latin typeface="Fjalla One"/>
                <a:ea typeface="Fjalla One"/>
                <a:cs typeface="Fjalla One"/>
                <a:sym typeface="Fjalla One"/>
              </a:defRPr>
            </a:lvl6pPr>
            <a:lvl7pPr algn="ctr">
              <a:buClr>
                <a:schemeClr val="dk1"/>
              </a:buClr>
              <a:buSzPts val="4200"/>
              <a:buFont typeface="Fjalla One"/>
              <a:buNone/>
              <a:defRPr sz="4200">
                <a:solidFill>
                  <a:schemeClr val="dk1"/>
                </a:solidFill>
                <a:latin typeface="Fjalla One"/>
                <a:ea typeface="Fjalla One"/>
                <a:cs typeface="Fjalla One"/>
                <a:sym typeface="Fjalla One"/>
              </a:defRPr>
            </a:lvl7pPr>
            <a:lvl8pPr algn="ctr">
              <a:buClr>
                <a:schemeClr val="dk1"/>
              </a:buClr>
              <a:buSzPts val="4200"/>
              <a:buFont typeface="Fjalla One"/>
              <a:buNone/>
              <a:defRPr sz="4200">
                <a:solidFill>
                  <a:schemeClr val="dk1"/>
                </a:solidFill>
                <a:latin typeface="Fjalla One"/>
                <a:ea typeface="Fjalla One"/>
                <a:cs typeface="Fjalla One"/>
                <a:sym typeface="Fjalla One"/>
              </a:defRPr>
            </a:lvl8pPr>
            <a:lvl9pPr algn="ctr">
              <a:buClr>
                <a:schemeClr val="dk1"/>
              </a:buClr>
              <a:buSzPts val="4200"/>
              <a:buFont typeface="Fjalla One"/>
              <a:buNone/>
              <a:defRPr sz="4200">
                <a:solidFill>
                  <a:schemeClr val="dk1"/>
                </a:solidFill>
                <a:latin typeface="Fjalla One"/>
                <a:ea typeface="Fjalla One"/>
                <a:cs typeface="Fjalla One"/>
                <a:sym typeface="Fjalla One"/>
              </a:defRPr>
            </a:lvl9pPr>
          </a:lstStyle>
          <a:p>
            <a:r>
              <a:rPr lang="en-IN" sz="4000" dirty="0">
                <a:solidFill>
                  <a:schemeClr val="tx1"/>
                </a:solidFill>
              </a:rPr>
              <a:t>OBJECTIVES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3"/>
        <p:cNvGrpSpPr/>
        <p:nvPr/>
      </p:nvGrpSpPr>
      <p:grpSpPr>
        <a:xfrm>
          <a:off x="0" y="0"/>
          <a:ext cx="0" cy="0"/>
          <a:chOff x="0" y="0"/>
          <a:chExt cx="0" cy="0"/>
        </a:xfrm>
      </p:grpSpPr>
      <p:sp>
        <p:nvSpPr>
          <p:cNvPr id="1255" name="Google Shape;1255;p45"/>
          <p:cNvSpPr txBox="1">
            <a:spLocks noGrp="1"/>
          </p:cNvSpPr>
          <p:nvPr>
            <p:ph type="title" idx="2"/>
          </p:nvPr>
        </p:nvSpPr>
        <p:spPr>
          <a:xfrm>
            <a:off x="2632840" y="590832"/>
            <a:ext cx="4871546" cy="126353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IN" sz="4000" dirty="0">
                <a:solidFill>
                  <a:schemeClr val="tx1"/>
                </a:solidFill>
                <a:effectLst>
                  <a:outerShdw blurRad="38100" dist="38100" dir="2700000" algn="tl">
                    <a:srgbClr val="000000">
                      <a:alpha val="43137"/>
                    </a:srgbClr>
                  </a:outerShdw>
                </a:effectLst>
              </a:rPr>
              <a:t>PROBLEM</a:t>
            </a:r>
            <a:r>
              <a:rPr lang="en-IN" sz="4200" dirty="0">
                <a:solidFill>
                  <a:schemeClr val="tx1"/>
                </a:solidFill>
                <a:effectLst>
                  <a:outerShdw blurRad="38100" dist="38100" dir="2700000" algn="tl">
                    <a:srgbClr val="000000">
                      <a:alpha val="43137"/>
                    </a:srgbClr>
                  </a:outerShdw>
                </a:effectLst>
              </a:rPr>
              <a:t> </a:t>
            </a:r>
            <a:r>
              <a:rPr lang="en-IN" sz="4000" dirty="0">
                <a:solidFill>
                  <a:schemeClr val="tx1"/>
                </a:solidFill>
                <a:effectLst>
                  <a:outerShdw blurRad="38100" dist="38100" dir="2700000" algn="tl">
                    <a:srgbClr val="000000">
                      <a:alpha val="43137"/>
                    </a:srgbClr>
                  </a:outerShdw>
                </a:effectLst>
              </a:rPr>
              <a:t>STATEMENT</a:t>
            </a:r>
          </a:p>
        </p:txBody>
      </p:sp>
      <p:cxnSp>
        <p:nvCxnSpPr>
          <p:cNvPr id="1259" name="Google Shape;1259;p45">
            <a:hlinkClick r:id="" action="ppaction://hlinkshowjump?jump=nextslide"/>
          </p:cNvPr>
          <p:cNvCxnSpPr/>
          <p:nvPr/>
        </p:nvCxnSpPr>
        <p:spPr>
          <a:xfrm>
            <a:off x="4023625" y="4548169"/>
            <a:ext cx="1096800" cy="4500"/>
          </a:xfrm>
          <a:prstGeom prst="straightConnector1">
            <a:avLst/>
          </a:prstGeom>
          <a:noFill/>
          <a:ln w="9525" cap="flat" cmpd="sng">
            <a:solidFill>
              <a:schemeClr val="dk1"/>
            </a:solidFill>
            <a:prstDash val="solid"/>
            <a:round/>
            <a:headEnd type="none" w="med" len="med"/>
            <a:tailEnd type="stealth" w="med" len="med"/>
          </a:ln>
        </p:spPr>
      </p:cxnSp>
      <p:cxnSp>
        <p:nvCxnSpPr>
          <p:cNvPr id="1261" name="Google Shape;1261;p45"/>
          <p:cNvCxnSpPr/>
          <p:nvPr/>
        </p:nvCxnSpPr>
        <p:spPr>
          <a:xfrm>
            <a:off x="713225" y="1576572"/>
            <a:ext cx="8001000" cy="0"/>
          </a:xfrm>
          <a:prstGeom prst="straightConnector1">
            <a:avLst/>
          </a:prstGeom>
          <a:noFill/>
          <a:ln w="9525" cap="flat" cmpd="sng">
            <a:solidFill>
              <a:schemeClr val="dk1"/>
            </a:solidFill>
            <a:prstDash val="solid"/>
            <a:round/>
            <a:headEnd type="none" w="med" len="med"/>
            <a:tailEnd type="none" w="med" len="med"/>
          </a:ln>
        </p:spPr>
      </p:cxnSp>
      <p:pic>
        <p:nvPicPr>
          <p:cNvPr id="1262" name="Google Shape;1262;p45"/>
          <p:cNvPicPr preferRelativeResize="0"/>
          <p:nvPr/>
        </p:nvPicPr>
        <p:blipFill>
          <a:blip r:embed="rId3">
            <a:alphaModFix/>
          </a:blip>
          <a:stretch>
            <a:fillRect/>
          </a:stretch>
        </p:blipFill>
        <p:spPr>
          <a:xfrm rot="3292023">
            <a:off x="7917360" y="1254772"/>
            <a:ext cx="1176132" cy="1156755"/>
          </a:xfrm>
          <a:prstGeom prst="rect">
            <a:avLst/>
          </a:prstGeom>
          <a:noFill/>
          <a:ln>
            <a:noFill/>
          </a:ln>
        </p:spPr>
      </p:pic>
      <p:sp>
        <p:nvSpPr>
          <p:cNvPr id="8" name="Google Shape;1226;p43">
            <a:extLst>
              <a:ext uri="{FF2B5EF4-FFF2-40B4-BE49-F238E27FC236}">
                <a16:creationId xmlns:a16="http://schemas.microsoft.com/office/drawing/2014/main" id="{13125EAC-119A-DEDE-1E28-7D901EE9AB53}"/>
              </a:ext>
            </a:extLst>
          </p:cNvPr>
          <p:cNvSpPr txBox="1">
            <a:spLocks/>
          </p:cNvSpPr>
          <p:nvPr/>
        </p:nvSpPr>
        <p:spPr>
          <a:xfrm>
            <a:off x="713225" y="1797276"/>
            <a:ext cx="7428322" cy="261893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2"/>
              </a:buClr>
              <a:buSzPts val="1200"/>
              <a:buFont typeface="Roboto Mono"/>
              <a:buChar char="●"/>
              <a:defRPr sz="1400" b="0" i="0" u="none" strike="noStrike" cap="none">
                <a:solidFill>
                  <a:schemeClr val="dk1"/>
                </a:solidFill>
                <a:latin typeface="Roboto Mono"/>
                <a:ea typeface="Roboto Mono"/>
                <a:cs typeface="Roboto Mono"/>
                <a:sym typeface="Roboto Mono"/>
              </a:defRPr>
            </a:lvl1pPr>
            <a:lvl2pPr marL="914400" marR="0" lvl="1" indent="-304800" algn="l" rtl="0">
              <a:lnSpc>
                <a:spcPct val="100000"/>
              </a:lnSpc>
              <a:spcBef>
                <a:spcPts val="0"/>
              </a:spcBef>
              <a:spcAft>
                <a:spcPts val="0"/>
              </a:spcAft>
              <a:buClr>
                <a:schemeClr val="accent1"/>
              </a:buClr>
              <a:buSzPts val="1200"/>
              <a:buFont typeface="Roboto Mono"/>
              <a:buChar char="○"/>
              <a:defRPr sz="1200" b="0" i="0" u="none" strike="noStrike" cap="none">
                <a:solidFill>
                  <a:schemeClr val="dk1"/>
                </a:solidFill>
                <a:latin typeface="Roboto Mono"/>
                <a:ea typeface="Roboto Mono"/>
                <a:cs typeface="Roboto Mono"/>
                <a:sym typeface="Roboto Mono"/>
              </a:defRPr>
            </a:lvl2pPr>
            <a:lvl3pPr marL="1371600" marR="0" lvl="2"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3pPr>
            <a:lvl4pPr marL="1828800" marR="0" lvl="3"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4pPr>
            <a:lvl5pPr marL="2286000" marR="0" lvl="4"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5pPr>
            <a:lvl6pPr marL="2743200" marR="0" lvl="5"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6pPr>
            <a:lvl7pPr marL="3200400" marR="0" lvl="6"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7pPr>
            <a:lvl8pPr marL="3657600" marR="0" lvl="7"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8pPr>
            <a:lvl9pPr marL="4114800" marR="0" lvl="8" indent="-304800" algn="l" rtl="0">
              <a:lnSpc>
                <a:spcPct val="100000"/>
              </a:lnSpc>
              <a:spcBef>
                <a:spcPts val="0"/>
              </a:spcBef>
              <a:spcAft>
                <a:spcPts val="0"/>
              </a:spcAft>
              <a:buClr>
                <a:schemeClr val="dk1"/>
              </a:buClr>
              <a:buSzPts val="1200"/>
              <a:buFont typeface="Roboto Mono"/>
              <a:buChar char="■"/>
              <a:defRPr sz="1200" b="0" i="0" u="none" strike="noStrike" cap="none">
                <a:solidFill>
                  <a:schemeClr val="dk1"/>
                </a:solidFill>
                <a:latin typeface="Roboto Mono"/>
                <a:ea typeface="Roboto Mono"/>
                <a:cs typeface="Roboto Mono"/>
                <a:sym typeface="Roboto Mono"/>
              </a:defRPr>
            </a:lvl9pPr>
          </a:lstStyle>
          <a:p>
            <a:pPr marL="0" indent="0">
              <a:buFont typeface="Roboto Mono"/>
              <a:buNone/>
            </a:pPr>
            <a:r>
              <a:rPr lang="en-US" dirty="0"/>
              <a:t>We need to analyze key indicators (KPI’s) for our Pizza sales data to gain insights into our business performance such as:</a:t>
            </a:r>
          </a:p>
          <a:p>
            <a:pPr indent="-317500">
              <a:buSzPts val="1400"/>
            </a:pPr>
            <a:r>
              <a:rPr lang="en-US" dirty="0"/>
              <a:t>Total revenue over the year</a:t>
            </a:r>
          </a:p>
          <a:p>
            <a:pPr indent="-317500">
              <a:buSzPts val="1400"/>
            </a:pPr>
            <a:r>
              <a:rPr lang="en-US" dirty="0"/>
              <a:t>Average order value</a:t>
            </a:r>
          </a:p>
          <a:p>
            <a:pPr indent="-317500">
              <a:buSzPts val="1400"/>
            </a:pPr>
            <a:r>
              <a:rPr lang="en-US" dirty="0"/>
              <a:t>Total pizzas sold</a:t>
            </a:r>
          </a:p>
          <a:p>
            <a:pPr indent="-317500">
              <a:buSzPts val="1400"/>
            </a:pPr>
            <a:r>
              <a:rPr lang="en-US" dirty="0"/>
              <a:t>Total Orders</a:t>
            </a:r>
          </a:p>
          <a:p>
            <a:pPr indent="-317500">
              <a:buSzPts val="1400"/>
            </a:pPr>
            <a:r>
              <a:rPr lang="en-US" dirty="0"/>
              <a:t>Average Pizzas per order</a:t>
            </a:r>
          </a:p>
          <a:p>
            <a:pPr marL="139700" indent="0">
              <a:buSzPts val="1400"/>
              <a:buNone/>
            </a:pPr>
            <a:r>
              <a:rPr lang="en-US" dirty="0"/>
              <a:t>Apart from this, we need to analyze the data in respect of sellers, trends, most profitable category, preferrable sizes by the customers, total quantity sold over the year.</a:t>
            </a:r>
          </a:p>
        </p:txBody>
      </p:sp>
    </p:spTree>
    <p:extLst>
      <p:ext uri="{BB962C8B-B14F-4D97-AF65-F5344CB8AC3E}">
        <p14:creationId xmlns:p14="http://schemas.microsoft.com/office/powerpoint/2010/main" val="18013642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381"/>
        <p:cNvGrpSpPr/>
        <p:nvPr/>
      </p:nvGrpSpPr>
      <p:grpSpPr>
        <a:xfrm>
          <a:off x="0" y="0"/>
          <a:ext cx="0" cy="0"/>
          <a:chOff x="0" y="0"/>
          <a:chExt cx="0" cy="0"/>
        </a:xfrm>
      </p:grpSpPr>
      <p:pic>
        <p:nvPicPr>
          <p:cNvPr id="1386" name="Google Shape;1386;p51"/>
          <p:cNvPicPr preferRelativeResize="0"/>
          <p:nvPr/>
        </p:nvPicPr>
        <p:blipFill>
          <a:blip r:embed="rId4">
            <a:alphaModFix/>
          </a:blip>
          <a:stretch>
            <a:fillRect/>
          </a:stretch>
        </p:blipFill>
        <p:spPr>
          <a:xfrm rot="10800000">
            <a:off x="7891074" y="1776399"/>
            <a:ext cx="2032650" cy="1999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3" name="Google Shape;1623;p60"/>
          <p:cNvSpPr txBox="1">
            <a:spLocks noGrp="1"/>
          </p:cNvSpPr>
          <p:nvPr>
            <p:ph type="subTitle" idx="1"/>
          </p:nvPr>
        </p:nvSpPr>
        <p:spPr>
          <a:xfrm>
            <a:off x="878716" y="3201274"/>
            <a:ext cx="7402608" cy="1191722"/>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US" sz="2800" b="1" i="0" dirty="0">
                <a:solidFill>
                  <a:srgbClr val="FFC000"/>
                </a:solidFill>
                <a:effectLst>
                  <a:outerShdw blurRad="38100" dist="38100" dir="2700000" algn="tl">
                    <a:srgbClr val="000000">
                      <a:alpha val="43137"/>
                    </a:srgbClr>
                  </a:outerShdw>
                </a:effectLst>
                <a:latin typeface="Roboto Mono" panose="00000009000000000000" pitchFamily="49" charset="0"/>
                <a:ea typeface="Roboto Mono" panose="00000009000000000000" pitchFamily="49" charset="0"/>
              </a:rPr>
              <a:t>Pizza</a:t>
            </a:r>
            <a:r>
              <a:rPr lang="en-US" i="0" dirty="0">
                <a:solidFill>
                  <a:srgbClr val="0D0D0D"/>
                </a:solidFill>
                <a:latin typeface="Roboto Mono" panose="00000009000000000000" pitchFamily="49" charset="0"/>
                <a:ea typeface="Roboto Mono" panose="00000009000000000000" pitchFamily="49" charset="0"/>
              </a:rPr>
              <a:t> sales analysis reveals trends and customer preferences, guiding menu optimization, pricing, and promotions. It helps businesses grow by enhancing profitability, improving customer satisfaction, and informing strategic decisions.</a:t>
            </a:r>
            <a:endParaRPr dirty="0">
              <a:latin typeface="Roboto Mono" panose="00000009000000000000" pitchFamily="49" charset="0"/>
              <a:ea typeface="Roboto Mono" panose="00000009000000000000" pitchFamily="49" charset="0"/>
            </a:endParaRPr>
          </a:p>
        </p:txBody>
      </p:sp>
      <p:pic>
        <p:nvPicPr>
          <p:cNvPr id="1624" name="Google Shape;1624;p60"/>
          <p:cNvPicPr preferRelativeResize="0">
            <a:picLocks noGrp="1"/>
          </p:cNvPicPr>
          <p:nvPr>
            <p:ph type="pic" idx="2"/>
          </p:nvPr>
        </p:nvPicPr>
        <p:blipFill rotWithShape="1">
          <a:blip r:embed="rId3">
            <a:alphaModFix/>
          </a:blip>
          <a:srcRect t="21588" b="21583"/>
          <a:stretch/>
        </p:blipFill>
        <p:spPr>
          <a:xfrm>
            <a:off x="728250" y="635275"/>
            <a:ext cx="7687501" cy="2457300"/>
          </a:xfrm>
          <a:prstGeom prst="rect">
            <a:avLst/>
          </a:prstGeom>
        </p:spPr>
      </p:pic>
      <p:cxnSp>
        <p:nvCxnSpPr>
          <p:cNvPr id="1625" name="Google Shape;1625;p60">
            <a:hlinkClick r:id="" action="ppaction://hlinkshowjump?jump=nextslide"/>
          </p:cNvPr>
          <p:cNvCxnSpPr/>
          <p:nvPr/>
        </p:nvCxnSpPr>
        <p:spPr>
          <a:xfrm>
            <a:off x="4023600" y="4543669"/>
            <a:ext cx="1096800" cy="4500"/>
          </a:xfrm>
          <a:prstGeom prst="straightConnector1">
            <a:avLst/>
          </a:prstGeom>
          <a:noFill/>
          <a:ln w="9525" cap="flat" cmpd="sng">
            <a:solidFill>
              <a:schemeClr val="dk1"/>
            </a:solidFill>
            <a:prstDash val="solid"/>
            <a:round/>
            <a:headEnd type="none" w="med" len="med"/>
            <a:tailEnd type="stealth" w="med" len="med"/>
          </a:ln>
        </p:spPr>
      </p:cxnSp>
      <p:sp>
        <p:nvSpPr>
          <p:cNvPr id="2" name="TextBox 1">
            <a:extLst>
              <a:ext uri="{FF2B5EF4-FFF2-40B4-BE49-F238E27FC236}">
                <a16:creationId xmlns:a16="http://schemas.microsoft.com/office/drawing/2014/main" id="{00DA9720-A692-9EAE-F038-A0027B01AC77}"/>
              </a:ext>
            </a:extLst>
          </p:cNvPr>
          <p:cNvSpPr txBox="1"/>
          <p:nvPr/>
        </p:nvSpPr>
        <p:spPr>
          <a:xfrm>
            <a:off x="5850525" y="2446244"/>
            <a:ext cx="1896778" cy="646331"/>
          </a:xfrm>
          <a:prstGeom prst="rect">
            <a:avLst/>
          </a:prstGeom>
          <a:noFill/>
        </p:spPr>
        <p:txBody>
          <a:bodyPr wrap="square" rtlCol="0">
            <a:spAutoFit/>
          </a:bodyPr>
          <a:lstStyle/>
          <a:p>
            <a:r>
              <a:rPr lang="en-US" sz="3500" dirty="0">
                <a:solidFill>
                  <a:schemeClr val="tx1"/>
                </a:solidFill>
                <a:effectLst>
                  <a:outerShdw blurRad="38100" dist="38100" dir="2700000" algn="tl">
                    <a:srgbClr val="000000">
                      <a:alpha val="43137"/>
                    </a:srgbClr>
                  </a:outerShdw>
                </a:effectLst>
                <a:latin typeface="Fjalla One" panose="02000506040000020004" pitchFamily="2" charset="0"/>
                <a:ea typeface="Roboto Mono" panose="00000009000000000000" pitchFamily="49" charset="0"/>
              </a:rPr>
              <a:t>SUMMERY</a:t>
            </a:r>
            <a:endParaRPr lang="en-IN" sz="3500" dirty="0">
              <a:solidFill>
                <a:schemeClr val="tx1"/>
              </a:solidFill>
              <a:effectLst>
                <a:outerShdw blurRad="38100" dist="38100" dir="2700000" algn="tl">
                  <a:srgbClr val="000000">
                    <a:alpha val="43137"/>
                  </a:srgbClr>
                </a:outerShdw>
              </a:effectLst>
              <a:latin typeface="Fjalla One" panose="02000506040000020004" pitchFamily="2" charset="0"/>
              <a:ea typeface="Roboto Mono" panose="00000009000000000000" pitchFamily="49" charset="0"/>
            </a:endParaRPr>
          </a:p>
        </p:txBody>
      </p:sp>
    </p:spTree>
  </p:cSld>
  <p:clrMapOvr>
    <a:masterClrMapping/>
  </p:clrMapOvr>
</p:sld>
</file>

<file path=ppt/theme/theme1.xml><?xml version="1.0" encoding="utf-8"?>
<a:theme xmlns:a="http://schemas.openxmlformats.org/drawingml/2006/main" name="Homemade Pizza Workshop for Pizza Week by Slidesgo">
  <a:themeElements>
    <a:clrScheme name="Simple Light">
      <a:dk1>
        <a:srgbClr val="3B2E2C"/>
      </a:dk1>
      <a:lt1>
        <a:srgbClr val="F8F5EE"/>
      </a:lt1>
      <a:dk2>
        <a:srgbClr val="ECAA49"/>
      </a:dk2>
      <a:lt2>
        <a:srgbClr val="FBE7B5"/>
      </a:lt2>
      <a:accent1>
        <a:srgbClr val="C72835"/>
      </a:accent1>
      <a:accent2>
        <a:srgbClr val="73992F"/>
      </a:accent2>
      <a:accent3>
        <a:srgbClr val="FFFFFF"/>
      </a:accent3>
      <a:accent4>
        <a:srgbClr val="FFFFFF"/>
      </a:accent4>
      <a:accent5>
        <a:srgbClr val="FFFFFF"/>
      </a:accent5>
      <a:accent6>
        <a:srgbClr val="FFFFFF"/>
      </a:accent6>
      <a:hlink>
        <a:srgbClr val="3B2E2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516</TotalTime>
  <Words>328</Words>
  <Application>Microsoft Office PowerPoint</Application>
  <PresentationFormat>On-screen Show (16:9)</PresentationFormat>
  <Paragraphs>41</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Fjalla One</vt:lpstr>
      <vt:lpstr>Roboto Mono</vt:lpstr>
      <vt:lpstr>Arial</vt:lpstr>
      <vt:lpstr>Comic Sans MS</vt:lpstr>
      <vt:lpstr>Homemade Pizza Workshop for Pizza Week by Slidesgo</vt:lpstr>
      <vt:lpstr>PIZZA  SALES</vt:lpstr>
      <vt:lpstr>TABLE OF CONTENTS</vt:lpstr>
      <vt:lpstr>INTRODUCTION</vt:lpstr>
      <vt:lpstr>PIZZA CONCEPTS</vt:lpstr>
      <vt:lpstr>WHAT IS THIS TOPIC ABOUT?</vt:lpstr>
      <vt:lpstr>PowerPoint Presentation</vt:lpstr>
      <vt:lpstr>PROBLEM STATEMENT</vt:lpstr>
      <vt:lpstr>PowerPoint Presentation</vt:lpstr>
      <vt:lpstr>PowerPoint Presentation</vt:lpstr>
      <vt:lpstr>DASHBOARD</vt:lpstr>
      <vt:lpstr>DASHBOARD</vt:lpstr>
      <vt:lpstr>   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PIZZA  SALES</dc:title>
  <dc:creator>Bhimanpalli, Malleshwari</dc:creator>
  <cp:lastModifiedBy>Bhimanpalli, Malleshwari</cp:lastModifiedBy>
  <cp:revision>27</cp:revision>
  <dcterms:modified xsi:type="dcterms:W3CDTF">2024-04-30T08:29:46Z</dcterms:modified>
</cp:coreProperties>
</file>